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43"/>
  </p:notesMasterIdLst>
  <p:handoutMasterIdLst>
    <p:handoutMasterId r:id="rId44"/>
  </p:handoutMasterIdLst>
  <p:sldIdLst>
    <p:sldId id="256" r:id="rId5"/>
    <p:sldId id="282" r:id="rId6"/>
    <p:sldId id="283" r:id="rId7"/>
    <p:sldId id="279" r:id="rId8"/>
    <p:sldId id="286" r:id="rId9"/>
    <p:sldId id="285" r:id="rId10"/>
    <p:sldId id="284" r:id="rId11"/>
    <p:sldId id="287" r:id="rId12"/>
    <p:sldId id="288" r:id="rId13"/>
    <p:sldId id="289" r:id="rId14"/>
    <p:sldId id="290" r:id="rId15"/>
    <p:sldId id="292" r:id="rId16"/>
    <p:sldId id="293" r:id="rId17"/>
    <p:sldId id="298" r:id="rId18"/>
    <p:sldId id="294" r:id="rId19"/>
    <p:sldId id="297" r:id="rId20"/>
    <p:sldId id="301" r:id="rId21"/>
    <p:sldId id="295" r:id="rId22"/>
    <p:sldId id="299" r:id="rId23"/>
    <p:sldId id="291" r:id="rId24"/>
    <p:sldId id="296" r:id="rId25"/>
    <p:sldId id="300" r:id="rId26"/>
    <p:sldId id="302" r:id="rId27"/>
    <p:sldId id="314" r:id="rId28"/>
    <p:sldId id="308" r:id="rId29"/>
    <p:sldId id="303" r:id="rId30"/>
    <p:sldId id="305" r:id="rId31"/>
    <p:sldId id="304" r:id="rId32"/>
    <p:sldId id="306" r:id="rId33"/>
    <p:sldId id="307" r:id="rId34"/>
    <p:sldId id="309" r:id="rId35"/>
    <p:sldId id="310" r:id="rId36"/>
    <p:sldId id="311" r:id="rId37"/>
    <p:sldId id="312" r:id="rId38"/>
    <p:sldId id="313" r:id="rId39"/>
    <p:sldId id="316" r:id="rId40"/>
    <p:sldId id="315" r:id="rId41"/>
    <p:sldId id="280" r:id="rId42"/>
  </p:sldIdLst>
  <p:sldSz cx="12192000" cy="6858000"/>
  <p:notesSz cx="6858000" cy="9144000"/>
  <p:defaultTextStyle>
    <a:defPPr rtl="0"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CE196B-F361-4BE0-82F8-629F0EE326BE}" v="179" dt="2024-09-18T11:38:54.899"/>
  </p1510:revLst>
</p1510:revInfo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0" autoAdjust="0"/>
    <p:restoredTop sz="95214" autoAdjust="0"/>
  </p:normalViewPr>
  <p:slideViewPr>
    <p:cSldViewPr snapToGrid="0">
      <p:cViewPr varScale="1">
        <p:scale>
          <a:sx n="77" d="100"/>
          <a:sy n="77" d="100"/>
        </p:scale>
        <p:origin x="268" y="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918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heme" Target="theme/theme1.xml"/><Relationship Id="rId50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orgia Tamburini" userId="b2849fce-c48c-4166-9748-b6ed9847a9e0" providerId="ADAL" clId="{26CE196B-F361-4BE0-82F8-629F0EE326BE}"/>
    <pc:docChg chg="custSel modSld">
      <pc:chgData name="Giorgia Tamburini" userId="b2849fce-c48c-4166-9748-b6ed9847a9e0" providerId="ADAL" clId="{26CE196B-F361-4BE0-82F8-629F0EE326BE}" dt="2024-09-18T11:40:32.434" v="223" actId="20577"/>
      <pc:docMkLst>
        <pc:docMk/>
      </pc:docMkLst>
      <pc:sldChg chg="modSp mod">
        <pc:chgData name="Giorgia Tamburini" userId="b2849fce-c48c-4166-9748-b6ed9847a9e0" providerId="ADAL" clId="{26CE196B-F361-4BE0-82F8-629F0EE326BE}" dt="2024-09-18T11:40:32.434" v="223" actId="20577"/>
        <pc:sldMkLst>
          <pc:docMk/>
          <pc:sldMk cId="1325035235" sldId="256"/>
        </pc:sldMkLst>
        <pc:spChg chg="mod">
          <ac:chgData name="Giorgia Tamburini" userId="b2849fce-c48c-4166-9748-b6ed9847a9e0" providerId="ADAL" clId="{26CE196B-F361-4BE0-82F8-629F0EE326BE}" dt="2024-09-18T11:40:32.434" v="223" actId="20577"/>
          <ac:spMkLst>
            <pc:docMk/>
            <pc:sldMk cId="1325035235" sldId="256"/>
            <ac:spMk id="4" creationId="{4A21F7C9-5828-4AED-834A-87AEA2281531}"/>
          </ac:spMkLst>
        </pc:spChg>
      </pc:sldChg>
      <pc:sldChg chg="addSp delSp modSp mod modAnim">
        <pc:chgData name="Giorgia Tamburini" userId="b2849fce-c48c-4166-9748-b6ed9847a9e0" providerId="ADAL" clId="{26CE196B-F361-4BE0-82F8-629F0EE326BE}" dt="2024-09-18T11:37:15.525" v="183"/>
        <pc:sldMkLst>
          <pc:docMk/>
          <pc:sldMk cId="1439886384" sldId="280"/>
        </pc:sldMkLst>
        <pc:spChg chg="add del mod">
          <ac:chgData name="Giorgia Tamburini" userId="b2849fce-c48c-4166-9748-b6ed9847a9e0" providerId="ADAL" clId="{26CE196B-F361-4BE0-82F8-629F0EE326BE}" dt="2024-09-18T11:36:21.063" v="171" actId="478"/>
          <ac:spMkLst>
            <pc:docMk/>
            <pc:sldMk cId="1439886384" sldId="280"/>
            <ac:spMk id="3" creationId="{6B8CEEE4-616E-A422-1949-7D8A76743B2A}"/>
          </ac:spMkLst>
        </pc:spChg>
        <pc:spChg chg="add del mod">
          <ac:chgData name="Giorgia Tamburini" userId="b2849fce-c48c-4166-9748-b6ed9847a9e0" providerId="ADAL" clId="{26CE196B-F361-4BE0-82F8-629F0EE326BE}" dt="2024-09-18T11:36:25.117" v="173" actId="478"/>
          <ac:spMkLst>
            <pc:docMk/>
            <pc:sldMk cId="1439886384" sldId="280"/>
            <ac:spMk id="6" creationId="{621C5951-D260-5532-7C53-AA5305C6CB9A}"/>
          </ac:spMkLst>
        </pc:spChg>
        <pc:spChg chg="del">
          <ac:chgData name="Giorgia Tamburini" userId="b2849fce-c48c-4166-9748-b6ed9847a9e0" providerId="ADAL" clId="{26CE196B-F361-4BE0-82F8-629F0EE326BE}" dt="2024-09-18T11:36:23.401" v="172" actId="478"/>
          <ac:spMkLst>
            <pc:docMk/>
            <pc:sldMk cId="1439886384" sldId="280"/>
            <ac:spMk id="12" creationId="{F4AEAFE4-005F-49DC-A65A-477E053A2A2A}"/>
          </ac:spMkLst>
        </pc:spChg>
        <pc:spChg chg="mod">
          <ac:chgData name="Giorgia Tamburini" userId="b2849fce-c48c-4166-9748-b6ed9847a9e0" providerId="ADAL" clId="{26CE196B-F361-4BE0-82F8-629F0EE326BE}" dt="2024-09-18T11:36:33.477" v="175" actId="1076"/>
          <ac:spMkLst>
            <pc:docMk/>
            <pc:sldMk cId="1439886384" sldId="280"/>
            <ac:spMk id="13" creationId="{5802BA01-12A8-4F77-9864-AD50C0087DA1}"/>
          </ac:spMkLst>
        </pc:spChg>
        <pc:spChg chg="del">
          <ac:chgData name="Giorgia Tamburini" userId="b2849fce-c48c-4166-9748-b6ed9847a9e0" providerId="ADAL" clId="{26CE196B-F361-4BE0-82F8-629F0EE326BE}" dt="2024-09-18T11:36:19.418" v="170" actId="478"/>
          <ac:spMkLst>
            <pc:docMk/>
            <pc:sldMk cId="1439886384" sldId="280"/>
            <ac:spMk id="41" creationId="{65BC3B0D-8477-47EF-9CDE-80CB09FA7F8E}"/>
          </ac:spMkLst>
        </pc:spChg>
        <pc:picChg chg="mod">
          <ac:chgData name="Giorgia Tamburini" userId="b2849fce-c48c-4166-9748-b6ed9847a9e0" providerId="ADAL" clId="{26CE196B-F361-4BE0-82F8-629F0EE326BE}" dt="2024-09-18T11:36:29.539" v="174" actId="1076"/>
          <ac:picMkLst>
            <pc:docMk/>
            <pc:sldMk cId="1439886384" sldId="280"/>
            <ac:picMk id="5" creationId="{388117DA-5D46-1A5C-D564-7204FE0A6108}"/>
          </ac:picMkLst>
        </pc:picChg>
      </pc:sldChg>
      <pc:sldChg chg="modAnim">
        <pc:chgData name="Giorgia Tamburini" userId="b2849fce-c48c-4166-9748-b6ed9847a9e0" providerId="ADAL" clId="{26CE196B-F361-4BE0-82F8-629F0EE326BE}" dt="2024-09-18T11:37:48.374" v="184"/>
        <pc:sldMkLst>
          <pc:docMk/>
          <pc:sldMk cId="2180905419" sldId="282"/>
        </pc:sldMkLst>
      </pc:sldChg>
      <pc:sldChg chg="modAnim">
        <pc:chgData name="Giorgia Tamburini" userId="b2849fce-c48c-4166-9748-b6ed9847a9e0" providerId="ADAL" clId="{26CE196B-F361-4BE0-82F8-629F0EE326BE}" dt="2024-09-18T11:24:52.910" v="6"/>
        <pc:sldMkLst>
          <pc:docMk/>
          <pc:sldMk cId="2065999716" sldId="288"/>
        </pc:sldMkLst>
      </pc:sldChg>
      <pc:sldChg chg="modAnim">
        <pc:chgData name="Giorgia Tamburini" userId="b2849fce-c48c-4166-9748-b6ed9847a9e0" providerId="ADAL" clId="{26CE196B-F361-4BE0-82F8-629F0EE326BE}" dt="2024-09-18T11:25:09.622" v="10"/>
        <pc:sldMkLst>
          <pc:docMk/>
          <pc:sldMk cId="4091038253" sldId="289"/>
        </pc:sldMkLst>
      </pc:sldChg>
      <pc:sldChg chg="modAnim">
        <pc:chgData name="Giorgia Tamburini" userId="b2849fce-c48c-4166-9748-b6ed9847a9e0" providerId="ADAL" clId="{26CE196B-F361-4BE0-82F8-629F0EE326BE}" dt="2024-09-18T11:25:41.863" v="16"/>
        <pc:sldMkLst>
          <pc:docMk/>
          <pc:sldMk cId="3118449223" sldId="290"/>
        </pc:sldMkLst>
      </pc:sldChg>
      <pc:sldChg chg="modAnim">
        <pc:chgData name="Giorgia Tamburini" userId="b2849fce-c48c-4166-9748-b6ed9847a9e0" providerId="ADAL" clId="{26CE196B-F361-4BE0-82F8-629F0EE326BE}" dt="2024-09-18T11:29:19.212" v="70"/>
        <pc:sldMkLst>
          <pc:docMk/>
          <pc:sldMk cId="55939461" sldId="291"/>
        </pc:sldMkLst>
      </pc:sldChg>
      <pc:sldChg chg="modAnim">
        <pc:chgData name="Giorgia Tamburini" userId="b2849fce-c48c-4166-9748-b6ed9847a9e0" providerId="ADAL" clId="{26CE196B-F361-4BE0-82F8-629F0EE326BE}" dt="2024-09-18T11:26:12.923" v="22"/>
        <pc:sldMkLst>
          <pc:docMk/>
          <pc:sldMk cId="1582654591" sldId="292"/>
        </pc:sldMkLst>
      </pc:sldChg>
      <pc:sldChg chg="modAnim">
        <pc:chgData name="Giorgia Tamburini" userId="b2849fce-c48c-4166-9748-b6ed9847a9e0" providerId="ADAL" clId="{26CE196B-F361-4BE0-82F8-629F0EE326BE}" dt="2024-09-18T11:26:41.055" v="28"/>
        <pc:sldMkLst>
          <pc:docMk/>
          <pc:sldMk cId="874707905" sldId="293"/>
        </pc:sldMkLst>
      </pc:sldChg>
      <pc:sldChg chg="modAnim">
        <pc:chgData name="Giorgia Tamburini" userId="b2849fce-c48c-4166-9748-b6ed9847a9e0" providerId="ADAL" clId="{26CE196B-F361-4BE0-82F8-629F0EE326BE}" dt="2024-09-18T11:27:33.410" v="40"/>
        <pc:sldMkLst>
          <pc:docMk/>
          <pc:sldMk cId="4208049835" sldId="294"/>
        </pc:sldMkLst>
      </pc:sldChg>
      <pc:sldChg chg="modAnim">
        <pc:chgData name="Giorgia Tamburini" userId="b2849fce-c48c-4166-9748-b6ed9847a9e0" providerId="ADAL" clId="{26CE196B-F361-4BE0-82F8-629F0EE326BE}" dt="2024-09-18T11:28:39.361" v="58"/>
        <pc:sldMkLst>
          <pc:docMk/>
          <pc:sldMk cId="2072645869" sldId="295"/>
        </pc:sldMkLst>
      </pc:sldChg>
      <pc:sldChg chg="modAnim">
        <pc:chgData name="Giorgia Tamburini" userId="b2849fce-c48c-4166-9748-b6ed9847a9e0" providerId="ADAL" clId="{26CE196B-F361-4BE0-82F8-629F0EE326BE}" dt="2024-09-18T11:29:47.349" v="76"/>
        <pc:sldMkLst>
          <pc:docMk/>
          <pc:sldMk cId="2121628878" sldId="296"/>
        </pc:sldMkLst>
      </pc:sldChg>
      <pc:sldChg chg="modAnim">
        <pc:chgData name="Giorgia Tamburini" userId="b2849fce-c48c-4166-9748-b6ed9847a9e0" providerId="ADAL" clId="{26CE196B-F361-4BE0-82F8-629F0EE326BE}" dt="2024-09-18T11:27:54.129" v="46"/>
        <pc:sldMkLst>
          <pc:docMk/>
          <pc:sldMk cId="788339858" sldId="297"/>
        </pc:sldMkLst>
      </pc:sldChg>
      <pc:sldChg chg="modAnim">
        <pc:chgData name="Giorgia Tamburini" userId="b2849fce-c48c-4166-9748-b6ed9847a9e0" providerId="ADAL" clId="{26CE196B-F361-4BE0-82F8-629F0EE326BE}" dt="2024-09-18T11:27:06.278" v="34"/>
        <pc:sldMkLst>
          <pc:docMk/>
          <pc:sldMk cId="130621215" sldId="298"/>
        </pc:sldMkLst>
      </pc:sldChg>
      <pc:sldChg chg="modAnim">
        <pc:chgData name="Giorgia Tamburini" userId="b2849fce-c48c-4166-9748-b6ed9847a9e0" providerId="ADAL" clId="{26CE196B-F361-4BE0-82F8-629F0EE326BE}" dt="2024-09-18T11:28:58.144" v="64"/>
        <pc:sldMkLst>
          <pc:docMk/>
          <pc:sldMk cId="2735945088" sldId="299"/>
        </pc:sldMkLst>
      </pc:sldChg>
      <pc:sldChg chg="modAnim">
        <pc:chgData name="Giorgia Tamburini" userId="b2849fce-c48c-4166-9748-b6ed9847a9e0" providerId="ADAL" clId="{26CE196B-F361-4BE0-82F8-629F0EE326BE}" dt="2024-09-18T11:30:07.115" v="82"/>
        <pc:sldMkLst>
          <pc:docMk/>
          <pc:sldMk cId="2561030553" sldId="300"/>
        </pc:sldMkLst>
      </pc:sldChg>
      <pc:sldChg chg="modAnim">
        <pc:chgData name="Giorgia Tamburini" userId="b2849fce-c48c-4166-9748-b6ed9847a9e0" providerId="ADAL" clId="{26CE196B-F361-4BE0-82F8-629F0EE326BE}" dt="2024-09-18T11:28:17.241" v="52"/>
        <pc:sldMkLst>
          <pc:docMk/>
          <pc:sldMk cId="4175325808" sldId="301"/>
        </pc:sldMkLst>
      </pc:sldChg>
      <pc:sldChg chg="modAnim">
        <pc:chgData name="Giorgia Tamburini" userId="b2849fce-c48c-4166-9748-b6ed9847a9e0" providerId="ADAL" clId="{26CE196B-F361-4BE0-82F8-629F0EE326BE}" dt="2024-09-18T11:31:18.120" v="100"/>
        <pc:sldMkLst>
          <pc:docMk/>
          <pc:sldMk cId="1640931742" sldId="303"/>
        </pc:sldMkLst>
      </pc:sldChg>
      <pc:sldChg chg="modAnim">
        <pc:chgData name="Giorgia Tamburini" userId="b2849fce-c48c-4166-9748-b6ed9847a9e0" providerId="ADAL" clId="{26CE196B-F361-4BE0-82F8-629F0EE326BE}" dt="2024-09-18T11:32:15.600" v="112"/>
        <pc:sldMkLst>
          <pc:docMk/>
          <pc:sldMk cId="2169492260" sldId="304"/>
        </pc:sldMkLst>
      </pc:sldChg>
      <pc:sldChg chg="modAnim">
        <pc:chgData name="Giorgia Tamburini" userId="b2849fce-c48c-4166-9748-b6ed9847a9e0" providerId="ADAL" clId="{26CE196B-F361-4BE0-82F8-629F0EE326BE}" dt="2024-09-18T11:31:50.139" v="106"/>
        <pc:sldMkLst>
          <pc:docMk/>
          <pc:sldMk cId="3799541214" sldId="305"/>
        </pc:sldMkLst>
      </pc:sldChg>
      <pc:sldChg chg="modAnim">
        <pc:chgData name="Giorgia Tamburini" userId="b2849fce-c48c-4166-9748-b6ed9847a9e0" providerId="ADAL" clId="{26CE196B-F361-4BE0-82F8-629F0EE326BE}" dt="2024-09-18T11:32:37.789" v="118"/>
        <pc:sldMkLst>
          <pc:docMk/>
          <pc:sldMk cId="2250386460" sldId="306"/>
        </pc:sldMkLst>
      </pc:sldChg>
      <pc:sldChg chg="modAnim">
        <pc:chgData name="Giorgia Tamburini" userId="b2849fce-c48c-4166-9748-b6ed9847a9e0" providerId="ADAL" clId="{26CE196B-F361-4BE0-82F8-629F0EE326BE}" dt="2024-09-18T11:33:00.752" v="124"/>
        <pc:sldMkLst>
          <pc:docMk/>
          <pc:sldMk cId="3457710006" sldId="307"/>
        </pc:sldMkLst>
      </pc:sldChg>
      <pc:sldChg chg="modAnim">
        <pc:chgData name="Giorgia Tamburini" userId="b2849fce-c48c-4166-9748-b6ed9847a9e0" providerId="ADAL" clId="{26CE196B-F361-4BE0-82F8-629F0EE326BE}" dt="2024-09-18T11:30:58.617" v="94"/>
        <pc:sldMkLst>
          <pc:docMk/>
          <pc:sldMk cId="3730181174" sldId="308"/>
        </pc:sldMkLst>
      </pc:sldChg>
      <pc:sldChg chg="modAnim">
        <pc:chgData name="Giorgia Tamburini" userId="b2849fce-c48c-4166-9748-b6ed9847a9e0" providerId="ADAL" clId="{26CE196B-F361-4BE0-82F8-629F0EE326BE}" dt="2024-09-18T11:33:30.564" v="130"/>
        <pc:sldMkLst>
          <pc:docMk/>
          <pc:sldMk cId="784611628" sldId="309"/>
        </pc:sldMkLst>
      </pc:sldChg>
      <pc:sldChg chg="modAnim">
        <pc:chgData name="Giorgia Tamburini" userId="b2849fce-c48c-4166-9748-b6ed9847a9e0" providerId="ADAL" clId="{26CE196B-F361-4BE0-82F8-629F0EE326BE}" dt="2024-09-18T11:33:51.863" v="136"/>
        <pc:sldMkLst>
          <pc:docMk/>
          <pc:sldMk cId="498181429" sldId="310"/>
        </pc:sldMkLst>
      </pc:sldChg>
      <pc:sldChg chg="modAnim">
        <pc:chgData name="Giorgia Tamburini" userId="b2849fce-c48c-4166-9748-b6ed9847a9e0" providerId="ADAL" clId="{26CE196B-F361-4BE0-82F8-629F0EE326BE}" dt="2024-09-18T11:34:19.508" v="142"/>
        <pc:sldMkLst>
          <pc:docMk/>
          <pc:sldMk cId="882126127" sldId="311"/>
        </pc:sldMkLst>
      </pc:sldChg>
      <pc:sldChg chg="modAnim">
        <pc:chgData name="Giorgia Tamburini" userId="b2849fce-c48c-4166-9748-b6ed9847a9e0" providerId="ADAL" clId="{26CE196B-F361-4BE0-82F8-629F0EE326BE}" dt="2024-09-18T11:34:41.393" v="148"/>
        <pc:sldMkLst>
          <pc:docMk/>
          <pc:sldMk cId="1435925497" sldId="312"/>
        </pc:sldMkLst>
      </pc:sldChg>
      <pc:sldChg chg="modAnim">
        <pc:chgData name="Giorgia Tamburini" userId="b2849fce-c48c-4166-9748-b6ed9847a9e0" providerId="ADAL" clId="{26CE196B-F361-4BE0-82F8-629F0EE326BE}" dt="2024-09-18T11:35:01.845" v="154"/>
        <pc:sldMkLst>
          <pc:docMk/>
          <pc:sldMk cId="104061086" sldId="313"/>
        </pc:sldMkLst>
      </pc:sldChg>
      <pc:sldChg chg="modAnim">
        <pc:chgData name="Giorgia Tamburini" userId="b2849fce-c48c-4166-9748-b6ed9847a9e0" providerId="ADAL" clId="{26CE196B-F361-4BE0-82F8-629F0EE326BE}" dt="2024-09-18T11:30:33.297" v="88"/>
        <pc:sldMkLst>
          <pc:docMk/>
          <pc:sldMk cId="3717115031" sldId="314"/>
        </pc:sldMkLst>
      </pc:sldChg>
      <pc:sldChg chg="modSp modAnim">
        <pc:chgData name="Giorgia Tamburini" userId="b2849fce-c48c-4166-9748-b6ed9847a9e0" providerId="ADAL" clId="{26CE196B-F361-4BE0-82F8-629F0EE326BE}" dt="2024-09-18T11:38:54.899" v="185" actId="20577"/>
        <pc:sldMkLst>
          <pc:docMk/>
          <pc:sldMk cId="719845566" sldId="315"/>
        </pc:sldMkLst>
        <pc:spChg chg="mod">
          <ac:chgData name="Giorgia Tamburini" userId="b2849fce-c48c-4166-9748-b6ed9847a9e0" providerId="ADAL" clId="{26CE196B-F361-4BE0-82F8-629F0EE326BE}" dt="2024-09-18T11:38:54.899" v="185" actId="20577"/>
          <ac:spMkLst>
            <pc:docMk/>
            <pc:sldMk cId="719845566" sldId="315"/>
            <ac:spMk id="11" creationId="{BD10AD8D-8DE5-40F2-A2F2-E7567BEC34E4}"/>
          </ac:spMkLst>
        </pc:spChg>
      </pc:sldChg>
      <pc:sldChg chg="modAnim">
        <pc:chgData name="Giorgia Tamburini" userId="b2849fce-c48c-4166-9748-b6ed9847a9e0" providerId="ADAL" clId="{26CE196B-F361-4BE0-82F8-629F0EE326BE}" dt="2024-09-18T11:35:32.636" v="160"/>
        <pc:sldMkLst>
          <pc:docMk/>
          <pc:sldMk cId="2164986711" sldId="316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0E8FF7CA-18C3-44C6-AB68-29906CDB30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A16451A-2B01-421B-9719-DF8A39CEAC3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52A494C-8C92-4B51-8B8F-4748B24AC1DD}" type="datetime1">
              <a:rPr lang="it-IT" smtClean="0"/>
              <a:t>18/09/2024</a:t>
            </a:fld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961ADEA-4231-4C48-AF2A-59069FB6FE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ECB3F2-E4FC-40EF-A579-2C9098EBF9A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05492F3-D8BE-4272-9207-B0B69E9E85E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58960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it-IT" noProof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8FBAC9-8EE8-4A62-98C2-FFA5C63BF18E}" type="datetime1">
              <a:rPr lang="it-IT" smtClean="0"/>
              <a:pPr/>
              <a:t>18/09/2024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it-IT" noProof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FA0C27B-56B0-4373-94C9-A2BB145B1EAB}" type="slidenum">
              <a:rPr lang="it-IT" noProof="0" smtClean="0"/>
              <a:t>‹N›</a:t>
            </a:fld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16211424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CFA0C27B-56B0-4373-94C9-A2BB145B1EAB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53866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D0E07AD8-B183-4E25-B2A7-CD3B44393105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70219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D0E07AD8-B183-4E25-B2A7-CD3B44393105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03259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D0E07AD8-B183-4E25-B2A7-CD3B44393105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15159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D0E07AD8-B183-4E25-B2A7-CD3B44393105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47610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D0E07AD8-B183-4E25-B2A7-CD3B44393105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13964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D0E07AD8-B183-4E25-B2A7-CD3B44393105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93677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D0E07AD8-B183-4E25-B2A7-CD3B44393105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42312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D0E07AD8-B183-4E25-B2A7-CD3B44393105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30932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D0E07AD8-B183-4E25-B2A7-CD3B44393105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08177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D0E07AD8-B183-4E25-B2A7-CD3B44393105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5878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D0E07AD8-B183-4E25-B2A7-CD3B44393105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39703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D0E07AD8-B183-4E25-B2A7-CD3B44393105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0127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D0E07AD8-B183-4E25-B2A7-CD3B44393105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21113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D0E07AD8-B183-4E25-B2A7-CD3B44393105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709009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CFA0C27B-56B0-4373-94C9-A2BB145B1EAB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04701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D0E07AD8-B183-4E25-B2A7-CD3B44393105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800721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D0E07AD8-B183-4E25-B2A7-CD3B44393105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1089385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D0E07AD8-B183-4E25-B2A7-CD3B44393105}" type="slidenum">
              <a:rPr lang="it-IT" smtClean="0"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81719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D0E07AD8-B183-4E25-B2A7-CD3B44393105}" type="slidenum">
              <a:rPr lang="it-IT" smtClean="0"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0856458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D0E07AD8-B183-4E25-B2A7-CD3B44393105}" type="slidenum">
              <a:rPr lang="it-IT" smtClean="0"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197432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D0E07AD8-B183-4E25-B2A7-CD3B44393105}" type="slidenum">
              <a:rPr lang="it-IT" smtClean="0"/>
              <a:t>29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63841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CFA0C27B-56B0-4373-94C9-A2BB145B1EAB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750364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D0E07AD8-B183-4E25-B2A7-CD3B44393105}" type="slidenum">
              <a:rPr lang="it-IT" smtClean="0"/>
              <a:t>30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631267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D0E07AD8-B183-4E25-B2A7-CD3B44393105}" type="slidenum">
              <a:rPr lang="it-IT" smtClean="0"/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68447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D0E07AD8-B183-4E25-B2A7-CD3B44393105}" type="slidenum">
              <a:rPr lang="it-IT" smtClean="0"/>
              <a:t>32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7508611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D0E07AD8-B183-4E25-B2A7-CD3B44393105}" type="slidenum">
              <a:rPr lang="it-IT" smtClean="0"/>
              <a:t>33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770682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D0E07AD8-B183-4E25-B2A7-CD3B44393105}" type="slidenum">
              <a:rPr lang="it-IT" smtClean="0"/>
              <a:t>34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262850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D0E07AD8-B183-4E25-B2A7-CD3B44393105}" type="slidenum">
              <a:rPr lang="it-IT" smtClean="0"/>
              <a:t>35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830707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D0E07AD8-B183-4E25-B2A7-CD3B44393105}" type="slidenum">
              <a:rPr lang="it-IT" smtClean="0"/>
              <a:t>36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37720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D0E07AD8-B183-4E25-B2A7-CD3B44393105}" type="slidenum">
              <a:rPr lang="it-IT" smtClean="0"/>
              <a:t>37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102136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CFA0C27B-56B0-4373-94C9-A2BB145B1EAB}" type="slidenum">
              <a:rPr lang="it-IT" smtClean="0"/>
              <a:t>38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82899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D0E07AD8-B183-4E25-B2A7-CD3B44393105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29897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D0E07AD8-B183-4E25-B2A7-CD3B44393105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24159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D0E07AD8-B183-4E25-B2A7-CD3B44393105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3819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D0E07AD8-B183-4E25-B2A7-CD3B44393105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16570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CFA0C27B-56B0-4373-94C9-A2BB145B1EAB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21546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D0E07AD8-B183-4E25-B2A7-CD3B44393105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7617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olo 6">
            <a:extLst>
              <a:ext uri="{FF2B5EF4-FFF2-40B4-BE49-F238E27FC236}">
                <a16:creationId xmlns:a16="http://schemas.microsoft.com/office/drawing/2014/main" id="{28487DA5-DCB7-4474-BDCE-999DB41092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11900" y="448056"/>
            <a:ext cx="5428996" cy="3401568"/>
          </a:xfrm>
        </p:spPr>
        <p:txBody>
          <a:bodyPr rtlCol="0">
            <a:normAutofit/>
          </a:bodyPr>
          <a:lstStyle>
            <a:lvl1pPr>
              <a:defRPr sz="5400"/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14" name="Sottotitolo 7">
            <a:extLst>
              <a:ext uri="{FF2B5EF4-FFF2-40B4-BE49-F238E27FC236}">
                <a16:creationId xmlns:a16="http://schemas.microsoft.com/office/drawing/2014/main" id="{1DA2E4DD-C8F6-49E6-BFFE-999B25D2FC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11900" y="4471416"/>
            <a:ext cx="5428996" cy="1481328"/>
          </a:xfrm>
        </p:spPr>
        <p:txBody>
          <a:bodyPr rtlCol="0">
            <a:normAutofit/>
          </a:bodyPr>
          <a:lstStyle>
            <a:lvl1pPr marL="1944" indent="0">
              <a:buNone/>
              <a:defRPr sz="2400"/>
            </a:lvl1pPr>
          </a:lstStyle>
          <a:p>
            <a:pPr rtl="0"/>
            <a:r>
              <a:rPr lang="it-IT" noProof="0"/>
              <a:t>Fare clic per modificare lo stile del sottotitolo dello schema</a:t>
            </a:r>
          </a:p>
        </p:txBody>
      </p: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13BBFE51-2F86-4B2A-8F7F-78DCD52EB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6318321" y="4122000"/>
            <a:ext cx="5447091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Segnaposto immagine 4">
            <a:extLst>
              <a:ext uri="{FF2B5EF4-FFF2-40B4-BE49-F238E27FC236}">
                <a16:creationId xmlns:a16="http://schemas.microsoft.com/office/drawing/2014/main" id="{B27F6338-E81A-4E7B-8135-E97EE9502CC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50850" y="447675"/>
            <a:ext cx="5429250" cy="5545138"/>
          </a:xfrm>
        </p:spPr>
        <p:txBody>
          <a:bodyPr rtlCol="0"/>
          <a:lstStyle>
            <a:lvl1pPr marL="1944" indent="0" algn="ctr">
              <a:buNone/>
              <a:defRPr/>
            </a:lvl1pPr>
          </a:lstStyle>
          <a:p>
            <a:pPr rtl="0"/>
            <a:r>
              <a:rPr lang="it-IT" noProof="0"/>
              <a:t>Inserire una foto qui</a:t>
            </a:r>
          </a:p>
        </p:txBody>
      </p:sp>
    </p:spTree>
    <p:extLst>
      <p:ext uri="{BB962C8B-B14F-4D97-AF65-F5344CB8AC3E}">
        <p14:creationId xmlns:p14="http://schemas.microsoft.com/office/powerpoint/2010/main" val="1664390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nna 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1B910F38-F46F-4019-9892-577986F959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50000" y="1609200"/>
            <a:ext cx="11300400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olo 1">
            <a:extLst>
              <a:ext uri="{FF2B5EF4-FFF2-40B4-BE49-F238E27FC236}">
                <a16:creationId xmlns:a16="http://schemas.microsoft.com/office/drawing/2014/main" id="{3A88BA19-45C7-493D-8685-D06EBEFD2D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8798" y="380872"/>
            <a:ext cx="11300290" cy="1026572"/>
          </a:xfrm>
        </p:spPr>
        <p:txBody>
          <a:bodyPr rtlCol="0" anchor="ctr">
            <a:normAutofit/>
          </a:bodyPr>
          <a:lstStyle>
            <a:lvl1pPr>
              <a:spcBef>
                <a:spcPts val="1000"/>
              </a:spcBef>
              <a:defRPr sz="4400">
                <a:solidFill>
                  <a:schemeClr val="tx1"/>
                </a:solidFill>
              </a:defRPr>
            </a:lvl1pPr>
          </a:lstStyle>
          <a:p>
            <a:pPr rtl="0"/>
            <a:r>
              <a:rPr lang="it-IT" noProof="0"/>
              <a:t>Fare clic per inserire il titolo</a:t>
            </a:r>
          </a:p>
        </p:txBody>
      </p:sp>
      <p:sp>
        <p:nvSpPr>
          <p:cNvPr id="11" name="Segnaposto testo 10">
            <a:extLst>
              <a:ext uri="{FF2B5EF4-FFF2-40B4-BE49-F238E27FC236}">
                <a16:creationId xmlns:a16="http://schemas.microsoft.com/office/drawing/2014/main" id="{D0F824DF-992F-4E18-9BC2-56F1D60AF53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89837" y="1941031"/>
            <a:ext cx="4632053" cy="869888"/>
          </a:xfrm>
        </p:spPr>
        <p:txBody>
          <a:bodyPr rtlCol="0">
            <a:normAutofit/>
          </a:bodyPr>
          <a:lstStyle>
            <a:lvl1pPr marL="1944" indent="0">
              <a:buNone/>
              <a:defRPr sz="2400">
                <a:solidFill>
                  <a:schemeClr val="accent1"/>
                </a:solidFill>
                <a:latin typeface="+mj-lt"/>
              </a:defRPr>
            </a:lvl1pPr>
          </a:lstStyle>
          <a:p>
            <a:pPr lvl="0" rtl="0"/>
            <a:r>
              <a:rPr lang="it-IT" noProof="0"/>
              <a:t>Fai clic per inserire i sottotitoli</a:t>
            </a:r>
          </a:p>
        </p:txBody>
      </p:sp>
      <p:sp>
        <p:nvSpPr>
          <p:cNvPr id="13" name="Segnaposto testo 12">
            <a:extLst>
              <a:ext uri="{FF2B5EF4-FFF2-40B4-BE49-F238E27FC236}">
                <a16:creationId xmlns:a16="http://schemas.microsoft.com/office/drawing/2014/main" id="{CA14A543-CB0B-4FE3-82CE-0C8B0F6F6D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87987" y="2837529"/>
            <a:ext cx="4633419" cy="2547938"/>
          </a:xfrm>
        </p:spPr>
        <p:txBody>
          <a:bodyPr rtlCol="0"/>
          <a:lstStyle>
            <a:lvl1pPr>
              <a:lnSpc>
                <a:spcPct val="100000"/>
              </a:lnSpc>
              <a:buClr>
                <a:schemeClr val="tx2"/>
              </a:buClr>
              <a:defRPr>
                <a:solidFill>
                  <a:schemeClr val="tx2">
                    <a:alpha val="46000"/>
                  </a:schemeClr>
                </a:solidFill>
              </a:defRPr>
            </a:lvl1pPr>
          </a:lstStyle>
          <a:p>
            <a:pPr lvl="0" rtl="0"/>
            <a:r>
              <a:rPr lang="it-IT" noProof="0"/>
              <a:t>Fare clic per inserire il testo qui</a:t>
            </a:r>
          </a:p>
        </p:txBody>
      </p:sp>
      <p:sp>
        <p:nvSpPr>
          <p:cNvPr id="18" name="Segnaposto testo 10">
            <a:extLst>
              <a:ext uri="{FF2B5EF4-FFF2-40B4-BE49-F238E27FC236}">
                <a16:creationId xmlns:a16="http://schemas.microsoft.com/office/drawing/2014/main" id="{B6B6DB95-B3AD-4954-8725-DCAA8F716A9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62812" y="1941031"/>
            <a:ext cx="4632053" cy="869888"/>
          </a:xfrm>
        </p:spPr>
        <p:txBody>
          <a:bodyPr rtlCol="0">
            <a:normAutofit/>
          </a:bodyPr>
          <a:lstStyle>
            <a:lvl1pPr marL="1944" indent="0">
              <a:buNone/>
              <a:defRPr sz="2400">
                <a:solidFill>
                  <a:schemeClr val="accent1"/>
                </a:solidFill>
                <a:latin typeface="+mj-lt"/>
              </a:defRPr>
            </a:lvl1pPr>
          </a:lstStyle>
          <a:p>
            <a:pPr lvl="0" rtl="0"/>
            <a:r>
              <a:rPr lang="it-IT" noProof="0"/>
              <a:t>Fai clic per inserire i sottotitoli</a:t>
            </a:r>
          </a:p>
        </p:txBody>
      </p:sp>
      <p:sp>
        <p:nvSpPr>
          <p:cNvPr id="19" name="Segnaposto testo 12">
            <a:extLst>
              <a:ext uri="{FF2B5EF4-FFF2-40B4-BE49-F238E27FC236}">
                <a16:creationId xmlns:a16="http://schemas.microsoft.com/office/drawing/2014/main" id="{EBF18AD6-49AE-45E3-AFDB-53684AB6EC2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60962" y="2837529"/>
            <a:ext cx="4633419" cy="2547938"/>
          </a:xfrm>
        </p:spPr>
        <p:txBody>
          <a:bodyPr rtlCol="0"/>
          <a:lstStyle>
            <a:lvl1pPr>
              <a:lnSpc>
                <a:spcPct val="100000"/>
              </a:lnSpc>
              <a:buClr>
                <a:schemeClr val="tx2"/>
              </a:buClr>
              <a:defRPr>
                <a:solidFill>
                  <a:schemeClr val="tx2">
                    <a:alpha val="46000"/>
                  </a:schemeClr>
                </a:solidFill>
              </a:defRPr>
            </a:lvl1pPr>
          </a:lstStyle>
          <a:p>
            <a:pPr lvl="0" rtl="0"/>
            <a:r>
              <a:rPr lang="it-IT" noProof="0"/>
              <a:t>Fare clic per inserire il testo qui</a:t>
            </a:r>
          </a:p>
        </p:txBody>
      </p:sp>
      <p:sp>
        <p:nvSpPr>
          <p:cNvPr id="7" name="Segnaposto data 5">
            <a:extLst>
              <a:ext uri="{FF2B5EF4-FFF2-40B4-BE49-F238E27FC236}">
                <a16:creationId xmlns:a16="http://schemas.microsoft.com/office/drawing/2014/main" id="{AD8C32FD-06A2-49E2-A54A-FB7C7AFFE2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42912" y="6152968"/>
            <a:ext cx="3457576" cy="502920"/>
          </a:xfrm>
          <a:prstGeom prst="rect">
            <a:avLst/>
          </a:prstGeo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it-IT" noProof="0"/>
              <a:t>02/02/20XX</a:t>
            </a:r>
          </a:p>
        </p:txBody>
      </p:sp>
      <p:sp>
        <p:nvSpPr>
          <p:cNvPr id="8" name="Segnaposto piè di pagina 3">
            <a:extLst>
              <a:ext uri="{FF2B5EF4-FFF2-40B4-BE49-F238E27FC236}">
                <a16:creationId xmlns:a16="http://schemas.microsoft.com/office/drawing/2014/main" id="{7D13BE1A-DE3C-489C-A627-116679A00B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70832" y="6153912"/>
            <a:ext cx="5397056" cy="502920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it-IT" spc="200" noProof="0"/>
              <a:t>TITOLO PRESENTAZIONE</a:t>
            </a:r>
          </a:p>
        </p:txBody>
      </p:sp>
      <p:sp>
        <p:nvSpPr>
          <p:cNvPr id="14" name="Segnaposto numero diapositiva 11">
            <a:extLst>
              <a:ext uri="{FF2B5EF4-FFF2-40B4-BE49-F238E27FC236}">
                <a16:creationId xmlns:a16="http://schemas.microsoft.com/office/drawing/2014/main" id="{CE15B7AC-26DD-48DA-88A0-A231BF5D1E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1025" y="6153912"/>
            <a:ext cx="502920" cy="502920"/>
          </a:xfrm>
        </p:spPr>
        <p:txBody>
          <a:bodyPr tIns="180000" bIns="180000" rtlCol="0"/>
          <a:lstStyle>
            <a:lvl1pPr algn="r">
              <a:defRPr/>
            </a:lvl1pPr>
          </a:lstStyle>
          <a:p>
            <a:pPr rtl="0"/>
            <a:fld id="{0D309695-DEC3-40DA-9DF5-330280C9D0E8}" type="slidenum">
              <a:rPr lang="it-IT" noProof="0" smtClean="0"/>
              <a:pPr/>
              <a:t>‹N›</a:t>
            </a:fld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2803286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nna contenut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diritto 1">
            <a:extLst>
              <a:ext uri="{FF2B5EF4-FFF2-40B4-BE49-F238E27FC236}">
                <a16:creationId xmlns:a16="http://schemas.microsoft.com/office/drawing/2014/main" id="{AE78D948-F2B9-4EE0-B830-36F103C218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50000" y="1609200"/>
            <a:ext cx="11300400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olo 1">
            <a:extLst>
              <a:ext uri="{FF2B5EF4-FFF2-40B4-BE49-F238E27FC236}">
                <a16:creationId xmlns:a16="http://schemas.microsoft.com/office/drawing/2014/main" id="{66B9A2D2-0473-4F46-BFCE-D626532960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6170" y="368717"/>
            <a:ext cx="11300400" cy="1026572"/>
          </a:xfrm>
        </p:spPr>
        <p:txBody>
          <a:bodyPr rtlCol="0" anchor="ctr">
            <a:normAutofit/>
          </a:bodyPr>
          <a:lstStyle>
            <a:lvl1pPr>
              <a:spcBef>
                <a:spcPts val="1000"/>
              </a:spcBef>
              <a:defRPr sz="4400">
                <a:solidFill>
                  <a:schemeClr val="tx1"/>
                </a:solidFill>
              </a:defRPr>
            </a:lvl1pPr>
          </a:lstStyle>
          <a:p>
            <a:pPr rtl="0"/>
            <a:r>
              <a:rPr lang="it-IT" noProof="0"/>
              <a:t>Fare clic per inserire il titolo</a:t>
            </a:r>
          </a:p>
        </p:txBody>
      </p:sp>
      <p:sp>
        <p:nvSpPr>
          <p:cNvPr id="6" name="Segnaposto testo 10">
            <a:extLst>
              <a:ext uri="{FF2B5EF4-FFF2-40B4-BE49-F238E27FC236}">
                <a16:creationId xmlns:a16="http://schemas.microsoft.com/office/drawing/2014/main" id="{C7203DC6-5779-4D18-8EDA-B417CE1CC3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51850" y="1941031"/>
            <a:ext cx="3456556" cy="869888"/>
          </a:xfrm>
        </p:spPr>
        <p:txBody>
          <a:bodyPr rtlCol="0">
            <a:normAutofit/>
          </a:bodyPr>
          <a:lstStyle>
            <a:lvl1pPr marL="1944" indent="0">
              <a:buNone/>
              <a:defRPr sz="2400">
                <a:solidFill>
                  <a:schemeClr val="accent1"/>
                </a:solidFill>
                <a:latin typeface="+mj-lt"/>
              </a:defRPr>
            </a:lvl1pPr>
          </a:lstStyle>
          <a:p>
            <a:pPr lvl="0" rtl="0"/>
            <a:r>
              <a:rPr lang="it-IT" noProof="0"/>
              <a:t>Fai clic per inserire i sottotitoli</a:t>
            </a:r>
          </a:p>
        </p:txBody>
      </p:sp>
      <p:sp>
        <p:nvSpPr>
          <p:cNvPr id="7" name="Segnaposto testo 12">
            <a:extLst>
              <a:ext uri="{FF2B5EF4-FFF2-40B4-BE49-F238E27FC236}">
                <a16:creationId xmlns:a16="http://schemas.microsoft.com/office/drawing/2014/main" id="{65286B5D-8C3D-49BC-A56B-54C3D0FBC78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000" y="2837528"/>
            <a:ext cx="3457576" cy="2986221"/>
          </a:xfrm>
        </p:spPr>
        <p:txBody>
          <a:bodyPr rtlCol="0"/>
          <a:lstStyle>
            <a:lvl1pPr marL="457200" indent="-457200">
              <a:lnSpc>
                <a:spcPct val="110000"/>
              </a:lnSpc>
              <a:buClr>
                <a:schemeClr val="tx2"/>
              </a:buClr>
              <a:defRPr>
                <a:solidFill>
                  <a:schemeClr val="tx2">
                    <a:alpha val="46000"/>
                  </a:schemeClr>
                </a:solidFill>
              </a:defRPr>
            </a:lvl1pPr>
          </a:lstStyle>
          <a:p>
            <a:pPr lvl="0" rtl="0"/>
            <a:r>
              <a:rPr lang="it-IT" noProof="0"/>
              <a:t>Fare clic per inserire il testo qui</a:t>
            </a:r>
          </a:p>
        </p:txBody>
      </p:sp>
      <p:sp>
        <p:nvSpPr>
          <p:cNvPr id="15" name="Segnaposto testo 10">
            <a:extLst>
              <a:ext uri="{FF2B5EF4-FFF2-40B4-BE49-F238E27FC236}">
                <a16:creationId xmlns:a16="http://schemas.microsoft.com/office/drawing/2014/main" id="{9C8FA9F2-E665-4A1C-AB30-847F4A2000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64947" y="1941031"/>
            <a:ext cx="3456556" cy="869888"/>
          </a:xfrm>
        </p:spPr>
        <p:txBody>
          <a:bodyPr rtlCol="0">
            <a:normAutofit/>
          </a:bodyPr>
          <a:lstStyle>
            <a:lvl1pPr marL="1944" indent="0">
              <a:buNone/>
              <a:defRPr sz="2400">
                <a:solidFill>
                  <a:schemeClr val="accent1"/>
                </a:solidFill>
                <a:latin typeface="+mj-lt"/>
              </a:defRPr>
            </a:lvl1pPr>
          </a:lstStyle>
          <a:p>
            <a:pPr lvl="0" rtl="0"/>
            <a:r>
              <a:rPr lang="it-IT" noProof="0"/>
              <a:t>Fai clic per inserire i sottotitoli</a:t>
            </a:r>
          </a:p>
        </p:txBody>
      </p:sp>
      <p:sp>
        <p:nvSpPr>
          <p:cNvPr id="16" name="Segnaposto testo 12">
            <a:extLst>
              <a:ext uri="{FF2B5EF4-FFF2-40B4-BE49-F238E27FC236}">
                <a16:creationId xmlns:a16="http://schemas.microsoft.com/office/drawing/2014/main" id="{3C54263D-50A7-43A8-A3BC-BE063187A83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63097" y="2837528"/>
            <a:ext cx="3457576" cy="2986221"/>
          </a:xfrm>
        </p:spPr>
        <p:txBody>
          <a:bodyPr rtlCol="0"/>
          <a:lstStyle>
            <a:lvl1pPr marL="457200" indent="-457200">
              <a:lnSpc>
                <a:spcPct val="110000"/>
              </a:lnSpc>
              <a:buClr>
                <a:schemeClr val="tx2"/>
              </a:buClr>
              <a:defRPr>
                <a:solidFill>
                  <a:schemeClr val="tx2">
                    <a:alpha val="46000"/>
                  </a:schemeClr>
                </a:solidFill>
              </a:defRPr>
            </a:lvl1pPr>
          </a:lstStyle>
          <a:p>
            <a:pPr lvl="0" rtl="0"/>
            <a:r>
              <a:rPr lang="it-IT" noProof="0"/>
              <a:t>Fare clic per inserire il testo qui</a:t>
            </a:r>
          </a:p>
        </p:txBody>
      </p:sp>
      <p:sp>
        <p:nvSpPr>
          <p:cNvPr id="17" name="Segnaposto testo 10">
            <a:extLst>
              <a:ext uri="{FF2B5EF4-FFF2-40B4-BE49-F238E27FC236}">
                <a16:creationId xmlns:a16="http://schemas.microsoft.com/office/drawing/2014/main" id="{6DD25081-6CEB-4E5B-A7E5-8100DE67323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83594" y="1939364"/>
            <a:ext cx="3456556" cy="869888"/>
          </a:xfrm>
        </p:spPr>
        <p:txBody>
          <a:bodyPr rtlCol="0">
            <a:normAutofit/>
          </a:bodyPr>
          <a:lstStyle>
            <a:lvl1pPr marL="1944" indent="0">
              <a:buNone/>
              <a:defRPr sz="2400">
                <a:solidFill>
                  <a:schemeClr val="accent1"/>
                </a:solidFill>
                <a:latin typeface="+mj-lt"/>
              </a:defRPr>
            </a:lvl1pPr>
          </a:lstStyle>
          <a:p>
            <a:pPr lvl="0" rtl="0"/>
            <a:r>
              <a:rPr lang="it-IT" noProof="0"/>
              <a:t>Fai clic per inserire i sottotitoli</a:t>
            </a:r>
          </a:p>
        </p:txBody>
      </p:sp>
      <p:sp>
        <p:nvSpPr>
          <p:cNvPr id="18" name="Segnaposto testo 12">
            <a:extLst>
              <a:ext uri="{FF2B5EF4-FFF2-40B4-BE49-F238E27FC236}">
                <a16:creationId xmlns:a16="http://schemas.microsoft.com/office/drawing/2014/main" id="{B40E43BE-19E7-4C92-A02A-A747188A113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282764" y="2835861"/>
            <a:ext cx="3456556" cy="2986221"/>
          </a:xfrm>
        </p:spPr>
        <p:txBody>
          <a:bodyPr rtlCol="0"/>
          <a:lstStyle>
            <a:lvl1pPr marL="457200" indent="-457200">
              <a:lnSpc>
                <a:spcPct val="110000"/>
              </a:lnSpc>
              <a:buClr>
                <a:schemeClr val="tx2"/>
              </a:buClr>
              <a:defRPr>
                <a:solidFill>
                  <a:schemeClr val="tx2">
                    <a:alpha val="46000"/>
                  </a:schemeClr>
                </a:solidFill>
              </a:defRPr>
            </a:lvl1pPr>
          </a:lstStyle>
          <a:p>
            <a:pPr lvl="0" rtl="0"/>
            <a:r>
              <a:rPr lang="it-IT" noProof="0"/>
              <a:t>Fare clic per inserire il testo qui</a:t>
            </a:r>
          </a:p>
        </p:txBody>
      </p:sp>
      <p:sp>
        <p:nvSpPr>
          <p:cNvPr id="3" name="Segnaposto data 5">
            <a:extLst>
              <a:ext uri="{FF2B5EF4-FFF2-40B4-BE49-F238E27FC236}">
                <a16:creationId xmlns:a16="http://schemas.microsoft.com/office/drawing/2014/main" id="{0364CC8C-A596-4C30-BE97-FF78E04245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42912" y="6152968"/>
            <a:ext cx="3457576" cy="502920"/>
          </a:xfrm>
          <a:prstGeom prst="rect">
            <a:avLst/>
          </a:prstGeo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it-IT" noProof="0"/>
              <a:t>02/02/20XX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16E94F2-5327-4ECE-B9D6-26CA834459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70832" y="6153912"/>
            <a:ext cx="5397056" cy="502920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it-IT" spc="200" noProof="0"/>
              <a:t>TITOLO PRESENTAZIONE</a:t>
            </a:r>
          </a:p>
        </p:txBody>
      </p:sp>
      <p:sp>
        <p:nvSpPr>
          <p:cNvPr id="14" name="Segnaposto numero diapositiva 11">
            <a:extLst>
              <a:ext uri="{FF2B5EF4-FFF2-40B4-BE49-F238E27FC236}">
                <a16:creationId xmlns:a16="http://schemas.microsoft.com/office/drawing/2014/main" id="{F9BB08CB-1C70-40D7-A67C-2EF5BFFEF9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1025" y="6153912"/>
            <a:ext cx="502920" cy="502920"/>
          </a:xfrm>
        </p:spPr>
        <p:txBody>
          <a:bodyPr tIns="180000" bIns="180000" rtlCol="0"/>
          <a:lstStyle>
            <a:lvl1pPr algn="r">
              <a:defRPr/>
            </a:lvl1pPr>
          </a:lstStyle>
          <a:p>
            <a:pPr rtl="0"/>
            <a:fld id="{0D309695-DEC3-40DA-9DF5-330280C9D0E8}" type="slidenum">
              <a:rPr lang="it-IT" noProof="0" smtClean="0"/>
              <a:pPr/>
              <a:t>‹N›</a:t>
            </a:fld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2783826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mula di chiusu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diritto 4">
            <a:extLst>
              <a:ext uri="{FF2B5EF4-FFF2-40B4-BE49-F238E27FC236}">
                <a16:creationId xmlns:a16="http://schemas.microsoft.com/office/drawing/2014/main" id="{1787F79D-9EFD-4F24-B92B-3DEF507C6F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50000" y="450000"/>
            <a:ext cx="11293200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olo 1">
            <a:extLst>
              <a:ext uri="{FF2B5EF4-FFF2-40B4-BE49-F238E27FC236}">
                <a16:creationId xmlns:a16="http://schemas.microsoft.com/office/drawing/2014/main" id="{12758C89-0197-4B72-BA43-2CC4DE73F7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0969" y="647377"/>
            <a:ext cx="11316056" cy="1026572"/>
          </a:xfrm>
        </p:spPr>
        <p:txBody>
          <a:bodyPr rtlCol="0" anchor="ctr">
            <a:normAutofit/>
          </a:bodyPr>
          <a:lstStyle>
            <a:lvl1pPr>
              <a:spcBef>
                <a:spcPts val="1000"/>
              </a:spcBef>
              <a:defRPr sz="4400">
                <a:solidFill>
                  <a:schemeClr val="tx1"/>
                </a:solidFill>
              </a:defRPr>
            </a:lvl1pPr>
          </a:lstStyle>
          <a:p>
            <a:pPr rtl="0"/>
            <a:r>
              <a:rPr lang="it-IT" noProof="0"/>
              <a:t>Fare clic per inserire il titolo</a:t>
            </a:r>
          </a:p>
        </p:txBody>
      </p:sp>
      <p:sp>
        <p:nvSpPr>
          <p:cNvPr id="16" name="Segnaposto testo 13">
            <a:extLst>
              <a:ext uri="{FF2B5EF4-FFF2-40B4-BE49-F238E27FC236}">
                <a16:creationId xmlns:a16="http://schemas.microsoft.com/office/drawing/2014/main" id="{37D2E7B5-A506-45AA-881E-1EF6A0EB07C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0968" y="1692923"/>
            <a:ext cx="11300287" cy="1001712"/>
          </a:xfrm>
        </p:spPr>
        <p:txBody>
          <a:bodyPr rtlCol="0">
            <a:normAutofit/>
          </a:bodyPr>
          <a:lstStyle>
            <a:lvl1pPr marL="1944" indent="0">
              <a:buNone/>
              <a:defRPr sz="2400" i="0">
                <a:solidFill>
                  <a:schemeClr val="tx1">
                    <a:alpha val="55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it-IT" noProof="0"/>
              <a:t>Fare clic per inserire il testo</a:t>
            </a:r>
          </a:p>
        </p:txBody>
      </p:sp>
      <p:sp>
        <p:nvSpPr>
          <p:cNvPr id="25" name="Segnaposto immagine 17">
            <a:extLst>
              <a:ext uri="{FF2B5EF4-FFF2-40B4-BE49-F238E27FC236}">
                <a16:creationId xmlns:a16="http://schemas.microsoft.com/office/drawing/2014/main" id="{751E77E5-BC2E-4851-A46B-1081DBFEE18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41325" y="2959100"/>
            <a:ext cx="2698750" cy="2987675"/>
          </a:xfrm>
        </p:spPr>
        <p:txBody>
          <a:bodyPr rtlCol="0"/>
          <a:lstStyle>
            <a:lvl1pPr marL="1944" indent="0" algn="ctr">
              <a:buNone/>
              <a:defRPr/>
            </a:lvl1pPr>
          </a:lstStyle>
          <a:p>
            <a:pPr rtl="0"/>
            <a:r>
              <a:rPr lang="it-IT" noProof="0"/>
              <a:t>Inserire una foto qui</a:t>
            </a:r>
          </a:p>
        </p:txBody>
      </p:sp>
      <p:sp>
        <p:nvSpPr>
          <p:cNvPr id="26" name="Segnaposto immagine 19">
            <a:extLst>
              <a:ext uri="{FF2B5EF4-FFF2-40B4-BE49-F238E27FC236}">
                <a16:creationId xmlns:a16="http://schemas.microsoft.com/office/drawing/2014/main" id="{5ADD8D61-5FF6-4FF8-A853-94978CE2BF0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19463" y="2959100"/>
            <a:ext cx="2690812" cy="2987675"/>
          </a:xfrm>
        </p:spPr>
        <p:txBody>
          <a:bodyPr rtlCol="0"/>
          <a:lstStyle>
            <a:lvl1pPr marL="1944" indent="0" algn="ctr">
              <a:buNone/>
              <a:defRPr/>
            </a:lvl1pPr>
          </a:lstStyle>
          <a:p>
            <a:pPr rtl="0"/>
            <a:r>
              <a:rPr lang="it-IT" noProof="0"/>
              <a:t>Inserire una foto qui</a:t>
            </a:r>
          </a:p>
        </p:txBody>
      </p:sp>
      <p:sp>
        <p:nvSpPr>
          <p:cNvPr id="27" name="Segnaposto immagine 21">
            <a:extLst>
              <a:ext uri="{FF2B5EF4-FFF2-40B4-BE49-F238E27FC236}">
                <a16:creationId xmlns:a16="http://schemas.microsoft.com/office/drawing/2014/main" id="{7217B0CF-D153-4F21-B2F3-3736BFEE8B2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89663" y="2959100"/>
            <a:ext cx="2689225" cy="2987675"/>
          </a:xfrm>
        </p:spPr>
        <p:txBody>
          <a:bodyPr rtlCol="0"/>
          <a:lstStyle>
            <a:lvl1pPr marL="1944" indent="0" algn="ctr">
              <a:buNone/>
              <a:defRPr/>
            </a:lvl1pPr>
          </a:lstStyle>
          <a:p>
            <a:pPr rtl="0"/>
            <a:r>
              <a:rPr lang="it-IT" noProof="0"/>
              <a:t>Inserire una foto qui</a:t>
            </a:r>
          </a:p>
        </p:txBody>
      </p:sp>
      <p:sp>
        <p:nvSpPr>
          <p:cNvPr id="28" name="Segnaposto immagine 23">
            <a:extLst>
              <a:ext uri="{FF2B5EF4-FFF2-40B4-BE49-F238E27FC236}">
                <a16:creationId xmlns:a16="http://schemas.microsoft.com/office/drawing/2014/main" id="{46C9A6A5-13C0-4A42-B695-F3511DCA96A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058275" y="2959100"/>
            <a:ext cx="2698750" cy="2987675"/>
          </a:xfrm>
        </p:spPr>
        <p:txBody>
          <a:bodyPr rtlCol="0"/>
          <a:lstStyle>
            <a:lvl1pPr marL="1944" indent="0" algn="ctr">
              <a:buNone/>
              <a:defRPr/>
            </a:lvl1pPr>
          </a:lstStyle>
          <a:p>
            <a:pPr rtl="0"/>
            <a:r>
              <a:rPr lang="it-IT" noProof="0"/>
              <a:t>Inserire una foto qui</a:t>
            </a:r>
          </a:p>
        </p:txBody>
      </p:sp>
      <p:sp>
        <p:nvSpPr>
          <p:cNvPr id="10" name="Segnaposto data 5">
            <a:extLst>
              <a:ext uri="{FF2B5EF4-FFF2-40B4-BE49-F238E27FC236}">
                <a16:creationId xmlns:a16="http://schemas.microsoft.com/office/drawing/2014/main" id="{DD1D6B44-0E3B-4C46-B068-14568BF01D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42912" y="6152968"/>
            <a:ext cx="3457576" cy="502920"/>
          </a:xfrm>
          <a:prstGeom prst="rect">
            <a:avLst/>
          </a:prstGeo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it-IT" noProof="0"/>
              <a:t>02/02/20XX</a:t>
            </a:r>
          </a:p>
        </p:txBody>
      </p:sp>
      <p:sp>
        <p:nvSpPr>
          <p:cNvPr id="11" name="Segnaposto piè di pagina 3">
            <a:extLst>
              <a:ext uri="{FF2B5EF4-FFF2-40B4-BE49-F238E27FC236}">
                <a16:creationId xmlns:a16="http://schemas.microsoft.com/office/drawing/2014/main" id="{FB72C5E2-290F-4D02-842B-932296C10D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70832" y="6153912"/>
            <a:ext cx="5397056" cy="502920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it-IT" spc="200" noProof="0"/>
              <a:t>TITOLO PRESENTAZIONE</a:t>
            </a:r>
          </a:p>
        </p:txBody>
      </p:sp>
      <p:sp>
        <p:nvSpPr>
          <p:cNvPr id="14" name="Segnaposto numero diapositiva 11">
            <a:extLst>
              <a:ext uri="{FF2B5EF4-FFF2-40B4-BE49-F238E27FC236}">
                <a16:creationId xmlns:a16="http://schemas.microsoft.com/office/drawing/2014/main" id="{E3152744-4FDB-4426-90C5-B204EE645E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1025" y="6153912"/>
            <a:ext cx="502920" cy="502920"/>
          </a:xfrm>
        </p:spPr>
        <p:txBody>
          <a:bodyPr tIns="180000" bIns="180000" rtlCol="0"/>
          <a:lstStyle>
            <a:lvl1pPr algn="r">
              <a:defRPr/>
            </a:lvl1pPr>
          </a:lstStyle>
          <a:p>
            <a:pPr rtl="0"/>
            <a:fld id="{0D309695-DEC3-40DA-9DF5-330280C9D0E8}" type="slidenum">
              <a:rPr lang="it-IT" noProof="0" smtClean="0"/>
              <a:pPr/>
              <a:t>‹N›</a:t>
            </a:fld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23863230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A21818-E75A-458F-AC5B-0E9A2C76B8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8056" y="448056"/>
            <a:ext cx="11292840" cy="3401568"/>
          </a:xfrm>
        </p:spPr>
        <p:txBody>
          <a:bodyPr rtlCol="0" anchor="b">
            <a:normAutofit/>
          </a:bodyPr>
          <a:lstStyle>
            <a:lvl1pPr algn="l">
              <a:defRPr sz="6400">
                <a:solidFill>
                  <a:schemeClr val="tx2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6EE64DE-978B-4F95-BB3C-D027D80087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8056" y="4471416"/>
            <a:ext cx="11292840" cy="1481328"/>
          </a:xfrm>
        </p:spPr>
        <p:txBody>
          <a:bodyPr rtlCol="0"/>
          <a:lstStyle>
            <a:lvl1pPr marL="0" indent="0" algn="l">
              <a:lnSpc>
                <a:spcPct val="120000"/>
              </a:lnSpc>
              <a:buNone/>
              <a:defRPr sz="2400">
                <a:solidFill>
                  <a:schemeClr val="tx2">
                    <a:alpha val="5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it-IT" noProof="0"/>
              <a:t>Fare clic per modificare lo stile del sottotitolo dello schema</a:t>
            </a:r>
          </a:p>
        </p:txBody>
      </p:sp>
      <p:sp>
        <p:nvSpPr>
          <p:cNvPr id="11" name="Segnaposto data 3">
            <a:extLst>
              <a:ext uri="{FF2B5EF4-FFF2-40B4-BE49-F238E27FC236}">
                <a16:creationId xmlns:a16="http://schemas.microsoft.com/office/drawing/2014/main" id="{16BC76EC-3453-4CE0-A71D-BD21940757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42912" y="6152968"/>
            <a:ext cx="3457576" cy="502920"/>
          </a:xfrm>
          <a:prstGeom prst="rect">
            <a:avLst/>
          </a:prstGeom>
        </p:spPr>
        <p:txBody>
          <a:bodyPr wrap="square" lIns="0" tIns="0" rIns="0" bIns="0" rtlCol="0" anchor="ctr" anchorCtr="0">
            <a:normAutofit/>
          </a:bodyPr>
          <a:lstStyle>
            <a:lvl1pPr>
              <a:defRPr sz="900" cap="all" spc="200" baseline="0">
                <a:solidFill>
                  <a:schemeClr val="tx1">
                    <a:alpha val="55000"/>
                  </a:schemeClr>
                </a:solidFill>
              </a:defRPr>
            </a:lvl1pPr>
          </a:lstStyle>
          <a:p>
            <a:pPr rtl="0"/>
            <a:r>
              <a:rPr lang="it-IT" noProof="0"/>
              <a:t>02/02/20XX</a:t>
            </a:r>
          </a:p>
        </p:txBody>
      </p:sp>
      <p:sp>
        <p:nvSpPr>
          <p:cNvPr id="9" name="Segnaposto piè di pagina 4">
            <a:extLst>
              <a:ext uri="{FF2B5EF4-FFF2-40B4-BE49-F238E27FC236}">
                <a16:creationId xmlns:a16="http://schemas.microsoft.com/office/drawing/2014/main" id="{896B5700-AA45-4E20-8BE5-2762041130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70832" y="6153912"/>
            <a:ext cx="5397056" cy="50292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 cap="all" spc="200" baseline="0">
                <a:solidFill>
                  <a:schemeClr val="tx2">
                    <a:alpha val="55000"/>
                  </a:schemeClr>
                </a:solidFill>
              </a:defRPr>
            </a:lvl1pPr>
          </a:lstStyle>
          <a:p>
            <a:pPr rtl="0"/>
            <a:r>
              <a:rPr lang="it-IT" spc="200" noProof="0"/>
              <a:t>TITOLO PRESENTAZIONE</a:t>
            </a:r>
          </a:p>
        </p:txBody>
      </p:sp>
      <p:sp>
        <p:nvSpPr>
          <p:cNvPr id="7" name="Segnaposto numero diapositiva 11">
            <a:extLst>
              <a:ext uri="{FF2B5EF4-FFF2-40B4-BE49-F238E27FC236}">
                <a16:creationId xmlns:a16="http://schemas.microsoft.com/office/drawing/2014/main" id="{A7C3E5E6-3D65-419E-9CE7-1BEC4CB37E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1025" y="6153912"/>
            <a:ext cx="502920" cy="502920"/>
          </a:xfrm>
        </p:spPr>
        <p:txBody>
          <a:bodyPr tIns="180000" bIns="180000" rtlCol="0"/>
          <a:lstStyle>
            <a:lvl1pPr algn="r">
              <a:defRPr/>
            </a:lvl1pPr>
          </a:lstStyle>
          <a:p>
            <a:pPr rtl="0"/>
            <a:fld id="{0D309695-DEC3-40DA-9DF5-330280C9D0E8}" type="slidenum">
              <a:rPr lang="it-IT" noProof="0" smtClean="0"/>
              <a:pPr/>
              <a:t>‹N›</a:t>
            </a:fld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3814441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ttore diritto 5">
            <a:extLst>
              <a:ext uri="{FF2B5EF4-FFF2-40B4-BE49-F238E27FC236}">
                <a16:creationId xmlns:a16="http://schemas.microsoft.com/office/drawing/2014/main" id="{80307A1A-4AC6-459C-9531-704CF37672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7527600" y="450000"/>
            <a:ext cx="0" cy="596520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olo 1">
            <a:extLst>
              <a:ext uri="{FF2B5EF4-FFF2-40B4-BE49-F238E27FC236}">
                <a16:creationId xmlns:a16="http://schemas.microsoft.com/office/drawing/2014/main" id="{44D2BF6B-AD6F-4BC9-B5A6-BC7741CD03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7675" y="227011"/>
            <a:ext cx="6860946" cy="2954337"/>
          </a:xfrm>
        </p:spPr>
        <p:txBody>
          <a:bodyPr rtlCol="0">
            <a:normAutofit/>
          </a:bodyPr>
          <a:lstStyle>
            <a:lvl1pPr>
              <a:spcBef>
                <a:spcPts val="1000"/>
              </a:spcBef>
              <a:defRPr sz="4400">
                <a:solidFill>
                  <a:schemeClr val="tx1"/>
                </a:solidFill>
              </a:defRPr>
            </a:lvl1pPr>
          </a:lstStyle>
          <a:p>
            <a:pPr rtl="0"/>
            <a:r>
              <a:rPr lang="it-IT" noProof="0"/>
              <a:t>Fare clic per inserire il titolo</a:t>
            </a:r>
          </a:p>
        </p:txBody>
      </p:sp>
      <p:sp>
        <p:nvSpPr>
          <p:cNvPr id="15" name="Segnaposto immagine 11">
            <a:extLst>
              <a:ext uri="{FF2B5EF4-FFF2-40B4-BE49-F238E27FC236}">
                <a16:creationId xmlns:a16="http://schemas.microsoft.com/office/drawing/2014/main" id="{8FB06AF1-CFEB-40E6-A617-E9CA5CF8B66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47675" y="3643313"/>
            <a:ext cx="3227388" cy="2771775"/>
          </a:xfrm>
        </p:spPr>
        <p:txBody>
          <a:bodyPr rtlCol="0"/>
          <a:lstStyle>
            <a:lvl1pPr marL="1944" indent="0" algn="ctr">
              <a:buNone/>
              <a:defRPr/>
            </a:lvl1pPr>
          </a:lstStyle>
          <a:p>
            <a:pPr rtl="0"/>
            <a:r>
              <a:rPr lang="it-IT" noProof="0"/>
              <a:t>Inserire una foto qui</a:t>
            </a:r>
          </a:p>
        </p:txBody>
      </p:sp>
      <p:sp>
        <p:nvSpPr>
          <p:cNvPr id="16" name="Segnaposto immagine 13">
            <a:extLst>
              <a:ext uri="{FF2B5EF4-FFF2-40B4-BE49-F238E27FC236}">
                <a16:creationId xmlns:a16="http://schemas.microsoft.com/office/drawing/2014/main" id="{62D71E4C-2705-4622-887B-1F1262DB912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849688" y="3643313"/>
            <a:ext cx="3233737" cy="2771775"/>
          </a:xfrm>
        </p:spPr>
        <p:txBody>
          <a:bodyPr rtlCol="0"/>
          <a:lstStyle>
            <a:lvl1pPr marL="1944" indent="0" algn="ctr">
              <a:buNone/>
              <a:defRPr/>
            </a:lvl1pPr>
          </a:lstStyle>
          <a:p>
            <a:pPr rtl="0"/>
            <a:r>
              <a:rPr lang="it-IT" noProof="0"/>
              <a:t>Inserire una foto qui</a:t>
            </a: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5431B6C7-1096-4AD3-9D48-AA45F0B218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6800" y="383764"/>
            <a:ext cx="3312000" cy="6031435"/>
          </a:xfrm>
        </p:spPr>
        <p:txBody>
          <a:bodyPr rtlCol="0">
            <a:norm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pPr lvl="0" rtl="0"/>
            <a:r>
              <a:rPr lang="it-IT" noProof="0"/>
              <a:t>Fare clic per modificare gli stili del testo dello schema</a:t>
            </a:r>
          </a:p>
        </p:txBody>
      </p:sp>
      <p:sp>
        <p:nvSpPr>
          <p:cNvPr id="9" name="Segnaposto data 9">
            <a:extLst>
              <a:ext uri="{FF2B5EF4-FFF2-40B4-BE49-F238E27FC236}">
                <a16:creationId xmlns:a16="http://schemas.microsoft.com/office/drawing/2014/main" id="{3C3DC7A9-2932-431E-8EC0-CFA4B2CF64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299675" y="1584976"/>
            <a:ext cx="2772000" cy="502920"/>
          </a:xfrm>
          <a:prstGeom prst="rect">
            <a:avLst/>
          </a:prstGeom>
        </p:spPr>
        <p:txBody>
          <a:bodyPr tIns="180000" rIns="180000" bIns="180000" rtlCol="0"/>
          <a:lstStyle>
            <a:lvl1pPr>
              <a:defRPr/>
            </a:lvl1pPr>
          </a:lstStyle>
          <a:p>
            <a:pPr rtl="0"/>
            <a:r>
              <a:rPr lang="it-IT" noProof="0"/>
              <a:t>02/02/20XX</a:t>
            </a:r>
          </a:p>
        </p:txBody>
      </p:sp>
      <p:sp>
        <p:nvSpPr>
          <p:cNvPr id="8" name="Segnaposto piè di pagina 10">
            <a:extLst>
              <a:ext uri="{FF2B5EF4-FFF2-40B4-BE49-F238E27FC236}">
                <a16:creationId xmlns:a16="http://schemas.microsoft.com/office/drawing/2014/main" id="{A97579B5-432F-4A2F-A65A-D2FACF71A3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216875" y="4439775"/>
            <a:ext cx="2937600" cy="502920"/>
          </a:xfrm>
          <a:prstGeom prst="rect">
            <a:avLst/>
          </a:prstGeom>
        </p:spPr>
        <p:txBody>
          <a:bodyPr tIns="180000" rIns="180000" bIns="180000" rtlCol="0"/>
          <a:lstStyle/>
          <a:p>
            <a:pPr rtl="0"/>
            <a:r>
              <a:rPr lang="it-IT" spc="200" noProof="0"/>
              <a:t>TITOLO PRESENTAZIONE</a:t>
            </a:r>
          </a:p>
        </p:txBody>
      </p:sp>
      <p:sp>
        <p:nvSpPr>
          <p:cNvPr id="14" name="Segnaposto numero diapositiva 11">
            <a:extLst>
              <a:ext uri="{FF2B5EF4-FFF2-40B4-BE49-F238E27FC236}">
                <a16:creationId xmlns:a16="http://schemas.microsoft.com/office/drawing/2014/main" id="{F320B19E-E872-42A8-AA5D-7F84287BD0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1025" y="6153912"/>
            <a:ext cx="502920" cy="502920"/>
          </a:xfrm>
        </p:spPr>
        <p:txBody>
          <a:bodyPr tIns="180000" bIns="180000" rtlCol="0"/>
          <a:lstStyle>
            <a:lvl1pPr algn="r">
              <a:defRPr/>
            </a:lvl1pPr>
          </a:lstStyle>
          <a:p>
            <a:pPr rtl="0"/>
            <a:fld id="{0D309695-DEC3-40DA-9DF5-330280C9D0E8}" type="slidenum">
              <a:rPr lang="it-IT" noProof="0" smtClean="0"/>
              <a:pPr/>
              <a:t>‹N›</a:t>
            </a:fld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1302974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>
            <a:extLst>
              <a:ext uri="{FF2B5EF4-FFF2-40B4-BE49-F238E27FC236}">
                <a16:creationId xmlns:a16="http://schemas.microsoft.com/office/drawing/2014/main" id="{451A3404-D5A9-4BC5-A2B8-5BC253682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5432044" cy="860400"/>
          </a:xfrm>
        </p:spPr>
        <p:txBody>
          <a:bodyPr rtlCol="0" anchor="b" anchorCtr="0">
            <a:normAutofit/>
          </a:bodyPr>
          <a:lstStyle>
            <a:lvl1pPr>
              <a:defRPr sz="4400"/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B4BD8583-3FBE-444A-9F7E-DF7C6578E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50000" y="1609200"/>
            <a:ext cx="5434694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egnaposto contenuto 2">
            <a:extLst>
              <a:ext uri="{FF2B5EF4-FFF2-40B4-BE49-F238E27FC236}">
                <a16:creationId xmlns:a16="http://schemas.microsoft.com/office/drawing/2014/main" id="{74F115DF-54F8-4335-86CC-1875CD7450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944000"/>
            <a:ext cx="5432044" cy="4006800"/>
          </a:xfrm>
        </p:spPr>
        <p:txBody>
          <a:bodyPr rtlCol="0">
            <a:normAutofit/>
          </a:bodyPr>
          <a:lstStyle>
            <a:lvl1pPr marL="1944" indent="0">
              <a:lnSpc>
                <a:spcPct val="100000"/>
              </a:lnSpc>
              <a:buNone/>
              <a:defRPr/>
            </a:lvl1pPr>
          </a:lstStyle>
          <a:p>
            <a:pPr lvl="0" rtl="0"/>
            <a:r>
              <a:rPr lang="it-IT" noProof="0"/>
              <a:t>Fare clic per modificare gli stili del testo dello schema</a:t>
            </a:r>
          </a:p>
        </p:txBody>
      </p:sp>
      <p:sp>
        <p:nvSpPr>
          <p:cNvPr id="12" name="Segnaposto immagine 10">
            <a:extLst>
              <a:ext uri="{FF2B5EF4-FFF2-40B4-BE49-F238E27FC236}">
                <a16:creationId xmlns:a16="http://schemas.microsoft.com/office/drawing/2014/main" id="{45F81656-BF34-4B85-ACD5-BFAE781919D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307138" y="449263"/>
            <a:ext cx="5432425" cy="5502275"/>
          </a:xfrm>
        </p:spPr>
        <p:txBody>
          <a:bodyPr rtlCol="0"/>
          <a:lstStyle>
            <a:lvl1pPr marL="1944" indent="0" algn="ctr">
              <a:buNone/>
              <a:defRPr/>
            </a:lvl1pPr>
          </a:lstStyle>
          <a:p>
            <a:pPr rtl="0"/>
            <a:r>
              <a:rPr lang="it-IT" noProof="0"/>
              <a:t>Inserire una foto qui</a:t>
            </a:r>
          </a:p>
        </p:txBody>
      </p:sp>
      <p:sp>
        <p:nvSpPr>
          <p:cNvPr id="7" name="Segnaposto data 5">
            <a:extLst>
              <a:ext uri="{FF2B5EF4-FFF2-40B4-BE49-F238E27FC236}">
                <a16:creationId xmlns:a16="http://schemas.microsoft.com/office/drawing/2014/main" id="{C54CC99A-1CCA-4711-9007-627C736BDD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42912" y="6152968"/>
            <a:ext cx="3457576" cy="502920"/>
          </a:xfrm>
          <a:prstGeom prst="rect">
            <a:avLst/>
          </a:prstGeo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it-IT" noProof="0"/>
              <a:t>02/02/20XX</a:t>
            </a:r>
          </a:p>
        </p:txBody>
      </p:sp>
      <p:sp>
        <p:nvSpPr>
          <p:cNvPr id="8" name="Segnaposto piè di pagina 3">
            <a:extLst>
              <a:ext uri="{FF2B5EF4-FFF2-40B4-BE49-F238E27FC236}">
                <a16:creationId xmlns:a16="http://schemas.microsoft.com/office/drawing/2014/main" id="{E513F610-B150-40E5-A881-4F4F842123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70832" y="6153912"/>
            <a:ext cx="5397056" cy="502920"/>
          </a:xfrm>
          <a:prstGeom prst="rect">
            <a:avLst/>
          </a:prstGeo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it-IT" noProof="0"/>
              <a:t>TITOLO PRESENTAZIONE</a:t>
            </a:r>
          </a:p>
        </p:txBody>
      </p:sp>
      <p:sp>
        <p:nvSpPr>
          <p:cNvPr id="13" name="Segnaposto numero diapositiva 11">
            <a:extLst>
              <a:ext uri="{FF2B5EF4-FFF2-40B4-BE49-F238E27FC236}">
                <a16:creationId xmlns:a16="http://schemas.microsoft.com/office/drawing/2014/main" id="{9C7D98EF-127D-4092-9E0B-82F254B113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1025" y="6153912"/>
            <a:ext cx="502920" cy="502920"/>
          </a:xfrm>
        </p:spPr>
        <p:txBody>
          <a:bodyPr tIns="180000" bIns="180000" rtlCol="0"/>
          <a:lstStyle>
            <a:lvl1pPr algn="r">
              <a:defRPr/>
            </a:lvl1pPr>
          </a:lstStyle>
          <a:p>
            <a:pPr rtl="0"/>
            <a:fld id="{0D309695-DEC3-40DA-9DF5-330280C9D0E8}" type="slidenum">
              <a:rPr lang="it-IT" noProof="0" smtClean="0"/>
              <a:pPr/>
              <a:t>‹N›</a:t>
            </a:fld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408361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ruzione di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6">
            <a:extLst>
              <a:ext uri="{FF2B5EF4-FFF2-40B4-BE49-F238E27FC236}">
                <a16:creationId xmlns:a16="http://schemas.microsoft.com/office/drawing/2014/main" id="{8F9B17DB-D85A-4B5F-A44F-4BAD5975CB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5412" y="448056"/>
            <a:ext cx="7355484" cy="3401568"/>
          </a:xfrm>
        </p:spPr>
        <p:txBody>
          <a:bodyPr rtlCol="0">
            <a:normAutofit/>
          </a:bodyPr>
          <a:lstStyle>
            <a:lvl1pPr>
              <a:defRPr sz="4400"/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15" name="Sottotitolo 7">
            <a:extLst>
              <a:ext uri="{FF2B5EF4-FFF2-40B4-BE49-F238E27FC236}">
                <a16:creationId xmlns:a16="http://schemas.microsoft.com/office/drawing/2014/main" id="{4582DBBD-4E7B-4825-A55A-B28211141C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5412" y="4471416"/>
            <a:ext cx="7355484" cy="1481328"/>
          </a:xfrm>
        </p:spPr>
        <p:txBody>
          <a:bodyPr rtlCol="0">
            <a:normAutofit/>
          </a:bodyPr>
          <a:lstStyle>
            <a:lvl1pPr marL="1944" indent="0">
              <a:buNone/>
              <a:defRPr sz="2400"/>
            </a:lvl1pPr>
          </a:lstStyle>
          <a:p>
            <a:pPr rtl="0"/>
            <a:r>
              <a:rPr lang="it-IT" noProof="0"/>
              <a:t>Fare clic per modificare lo stile del sottotitolo dello schema</a:t>
            </a:r>
          </a:p>
        </p:txBody>
      </p:sp>
      <p:cxnSp>
        <p:nvCxnSpPr>
          <p:cNvPr id="18" name="Connettore diritto 17">
            <a:extLst>
              <a:ext uri="{FF2B5EF4-FFF2-40B4-BE49-F238E27FC236}">
                <a16:creationId xmlns:a16="http://schemas.microsoft.com/office/drawing/2014/main" id="{2E7AB31A-4165-4478-8B2E-0C53985504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385412" y="4122000"/>
            <a:ext cx="7380000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Segnaposto immagine 2">
            <a:extLst>
              <a:ext uri="{FF2B5EF4-FFF2-40B4-BE49-F238E27FC236}">
                <a16:creationId xmlns:a16="http://schemas.microsoft.com/office/drawing/2014/main" id="{E2291097-923C-4C79-A2E1-C0C1C5F9439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49263" y="447675"/>
            <a:ext cx="3449637" cy="1727200"/>
          </a:xfrm>
        </p:spPr>
        <p:txBody>
          <a:bodyPr rtlCol="0"/>
          <a:lstStyle>
            <a:lvl1pPr marL="1944" indent="0" algn="ctr">
              <a:buNone/>
              <a:defRPr/>
            </a:lvl1pPr>
          </a:lstStyle>
          <a:p>
            <a:pPr rtl="0"/>
            <a:r>
              <a:rPr lang="it-IT" noProof="0"/>
              <a:t>Inserire una foto qui</a:t>
            </a:r>
          </a:p>
        </p:txBody>
      </p:sp>
      <p:sp>
        <p:nvSpPr>
          <p:cNvPr id="26" name="Segnaposto immagine 4">
            <a:extLst>
              <a:ext uri="{FF2B5EF4-FFF2-40B4-BE49-F238E27FC236}">
                <a16:creationId xmlns:a16="http://schemas.microsoft.com/office/drawing/2014/main" id="{BD63B57D-B7E5-4B5F-BA72-251478B503A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49263" y="2354263"/>
            <a:ext cx="3449637" cy="1727200"/>
          </a:xfrm>
        </p:spPr>
        <p:txBody>
          <a:bodyPr rtlCol="0"/>
          <a:lstStyle>
            <a:lvl1pPr marL="1944" indent="0" algn="ctr">
              <a:buNone/>
              <a:defRPr/>
            </a:lvl1pPr>
          </a:lstStyle>
          <a:p>
            <a:pPr rtl="0"/>
            <a:r>
              <a:rPr lang="it-IT" noProof="0"/>
              <a:t>Inserire una foto qui</a:t>
            </a:r>
          </a:p>
        </p:txBody>
      </p:sp>
      <p:sp>
        <p:nvSpPr>
          <p:cNvPr id="27" name="Segnaposto immagine 6">
            <a:extLst>
              <a:ext uri="{FF2B5EF4-FFF2-40B4-BE49-F238E27FC236}">
                <a16:creationId xmlns:a16="http://schemas.microsoft.com/office/drawing/2014/main" id="{5C8C147E-814C-4008-8C13-0216089EF54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49263" y="4260850"/>
            <a:ext cx="3449637" cy="1727200"/>
          </a:xfrm>
        </p:spPr>
        <p:txBody>
          <a:bodyPr rtlCol="0"/>
          <a:lstStyle>
            <a:lvl1pPr marL="1944" indent="0" algn="ctr">
              <a:buNone/>
              <a:defRPr/>
            </a:lvl1pPr>
          </a:lstStyle>
          <a:p>
            <a:pPr rtl="0"/>
            <a:r>
              <a:rPr lang="it-IT" noProof="0"/>
              <a:t>Inserire una foto qui</a:t>
            </a:r>
          </a:p>
        </p:txBody>
      </p:sp>
    </p:spTree>
    <p:extLst>
      <p:ext uri="{BB962C8B-B14F-4D97-AF65-F5344CB8AC3E}">
        <p14:creationId xmlns:p14="http://schemas.microsoft.com/office/powerpoint/2010/main" val="1365409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6C472BA8-C86A-4A3E-BDE2-5B103B418B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49400" y="1609200"/>
            <a:ext cx="11293200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olo 1">
            <a:extLst>
              <a:ext uri="{FF2B5EF4-FFF2-40B4-BE49-F238E27FC236}">
                <a16:creationId xmlns:a16="http://schemas.microsoft.com/office/drawing/2014/main" id="{A4C7BB06-8210-4B65-AD12-157991E7E3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7626" y="206916"/>
            <a:ext cx="11293199" cy="1026572"/>
          </a:xfrm>
        </p:spPr>
        <p:txBody>
          <a:bodyPr rtlCol="0" anchor="ctr">
            <a:normAutofit/>
          </a:bodyPr>
          <a:lstStyle>
            <a:lvl1pPr>
              <a:spcBef>
                <a:spcPts val="1000"/>
              </a:spcBef>
              <a:defRPr sz="4400">
                <a:solidFill>
                  <a:schemeClr val="tx1"/>
                </a:solidFill>
              </a:defRPr>
            </a:lvl1pPr>
          </a:lstStyle>
          <a:p>
            <a:pPr rtl="0"/>
            <a:r>
              <a:rPr lang="it-IT" noProof="0"/>
              <a:t>Fare clic per inserire il titolo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703CE44-6F04-4B27-8C13-AD0131E9211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36563" y="2017713"/>
            <a:ext cx="11312525" cy="3906837"/>
          </a:xfrm>
        </p:spPr>
        <p:txBody>
          <a:bodyPr rtlCol="0">
            <a:normAutofit/>
          </a:bodyPr>
          <a:lstStyle>
            <a:lvl1pPr marL="1944" indent="0">
              <a:buNone/>
              <a:defRPr sz="1600">
                <a:solidFill>
                  <a:schemeClr val="tx1">
                    <a:alpha val="55000"/>
                  </a:schemeClr>
                </a:solidFill>
              </a:defRPr>
            </a:lvl1pPr>
            <a:lvl2pPr marL="451944" indent="0">
              <a:buNone/>
              <a:defRPr sz="1600">
                <a:solidFill>
                  <a:schemeClr val="tx1">
                    <a:alpha val="55000"/>
                  </a:schemeClr>
                </a:solidFill>
              </a:defRPr>
            </a:lvl2pPr>
            <a:lvl3pPr marL="901944" indent="0">
              <a:buNone/>
              <a:defRPr sz="1600">
                <a:solidFill>
                  <a:schemeClr val="tx1">
                    <a:alpha val="55000"/>
                  </a:schemeClr>
                </a:solidFill>
              </a:defRPr>
            </a:lvl3pPr>
            <a:lvl4pPr marL="1351944" indent="0">
              <a:buNone/>
              <a:defRPr sz="1600">
                <a:solidFill>
                  <a:schemeClr val="tx1">
                    <a:alpha val="55000"/>
                  </a:schemeClr>
                </a:solidFill>
              </a:defRPr>
            </a:lvl4pPr>
            <a:lvl5pPr marL="1801944" indent="0">
              <a:buNone/>
              <a:defRPr sz="1600">
                <a:solidFill>
                  <a:schemeClr val="tx1">
                    <a:alpha val="55000"/>
                  </a:schemeClr>
                </a:solidFill>
              </a:defRPr>
            </a:lvl5pPr>
          </a:lstStyle>
          <a:p>
            <a:pPr lvl="0" rtl="0"/>
            <a:r>
              <a:rPr lang="it-IT" noProof="0"/>
              <a:t>Fare clic per aggiungere contenuto</a:t>
            </a:r>
          </a:p>
        </p:txBody>
      </p:sp>
      <p:sp>
        <p:nvSpPr>
          <p:cNvPr id="5" name="Segnaposto data 6">
            <a:extLst>
              <a:ext uri="{FF2B5EF4-FFF2-40B4-BE49-F238E27FC236}">
                <a16:creationId xmlns:a16="http://schemas.microsoft.com/office/drawing/2014/main" id="{4D71227A-06F0-4EDB-9BA6-C5AA4D028C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42912" y="6152968"/>
            <a:ext cx="3457576" cy="502920"/>
          </a:xfrm>
          <a:prstGeom prst="rect">
            <a:avLst/>
          </a:prstGeo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it-IT" noProof="0"/>
              <a:t>02/02/20XX</a:t>
            </a:r>
          </a:p>
        </p:txBody>
      </p:sp>
      <p:sp>
        <p:nvSpPr>
          <p:cNvPr id="6" name="Segnaposto piè di pagina 7">
            <a:extLst>
              <a:ext uri="{FF2B5EF4-FFF2-40B4-BE49-F238E27FC236}">
                <a16:creationId xmlns:a16="http://schemas.microsoft.com/office/drawing/2014/main" id="{9F297A86-7B17-452A-9C74-D1F11ACBB1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70832" y="6153912"/>
            <a:ext cx="5397056" cy="502920"/>
          </a:xfrm>
          <a:prstGeom prst="rect">
            <a:avLst/>
          </a:prstGeo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it-IT" noProof="0"/>
              <a:t>TITOLO PRESENTAZIONE</a:t>
            </a:r>
          </a:p>
        </p:txBody>
      </p:sp>
      <p:sp>
        <p:nvSpPr>
          <p:cNvPr id="8" name="Segnaposto numero diapositiva 11">
            <a:extLst>
              <a:ext uri="{FF2B5EF4-FFF2-40B4-BE49-F238E27FC236}">
                <a16:creationId xmlns:a16="http://schemas.microsoft.com/office/drawing/2014/main" id="{5A51317C-59B0-4A35-8F79-F4AE3B59E4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1025" y="6153912"/>
            <a:ext cx="502920" cy="502920"/>
          </a:xfrm>
        </p:spPr>
        <p:txBody>
          <a:bodyPr tIns="180000" bIns="180000" rtlCol="0"/>
          <a:lstStyle>
            <a:lvl1pPr algn="r">
              <a:defRPr/>
            </a:lvl1pPr>
          </a:lstStyle>
          <a:p>
            <a:pPr rtl="0"/>
            <a:fld id="{0D309695-DEC3-40DA-9DF5-330280C9D0E8}" type="slidenum">
              <a:rPr lang="it-IT" noProof="0" smtClean="0"/>
              <a:pPr/>
              <a:t>‹N›</a:t>
            </a:fld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3134293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diritto 1">
            <a:extLst>
              <a:ext uri="{FF2B5EF4-FFF2-40B4-BE49-F238E27FC236}">
                <a16:creationId xmlns:a16="http://schemas.microsoft.com/office/drawing/2014/main" id="{B32E1050-6C12-4B39-8715-4D5472439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449400" y="1609200"/>
            <a:ext cx="11293200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olo 1">
            <a:extLst>
              <a:ext uri="{FF2B5EF4-FFF2-40B4-BE49-F238E27FC236}">
                <a16:creationId xmlns:a16="http://schemas.microsoft.com/office/drawing/2014/main" id="{4E513D97-B9A8-4710-A599-E88B1669A7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7626" y="206916"/>
            <a:ext cx="11311461" cy="1026572"/>
          </a:xfrm>
        </p:spPr>
        <p:txBody>
          <a:bodyPr rtlCol="0" anchor="ctr">
            <a:normAutofit/>
          </a:bodyPr>
          <a:lstStyle>
            <a:lvl1pPr>
              <a:spcBef>
                <a:spcPts val="1000"/>
              </a:spcBef>
              <a:defRPr sz="4400">
                <a:solidFill>
                  <a:schemeClr val="tx1"/>
                </a:solidFill>
              </a:defRPr>
            </a:lvl1pPr>
          </a:lstStyle>
          <a:p>
            <a:pPr rtl="0"/>
            <a:r>
              <a:rPr lang="it-IT" noProof="0"/>
              <a:t>Fare clic per inserire il titolo</a:t>
            </a:r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8E769319-28CA-4E68-8E19-68C73CD16478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36563" y="2210546"/>
            <a:ext cx="11312525" cy="3522363"/>
          </a:xfrm>
        </p:spPr>
        <p:txBody>
          <a:bodyPr rtlCol="0">
            <a:normAutofit/>
          </a:bodyPr>
          <a:lstStyle>
            <a:lvl1pPr marL="1944" indent="0">
              <a:buNone/>
              <a:defRPr sz="1600">
                <a:solidFill>
                  <a:schemeClr val="tx1">
                    <a:alpha val="55000"/>
                  </a:schemeClr>
                </a:solidFill>
              </a:defRPr>
            </a:lvl1pPr>
            <a:lvl2pPr marL="451944" indent="0">
              <a:buNone/>
              <a:defRPr sz="1600">
                <a:solidFill>
                  <a:schemeClr val="tx1">
                    <a:alpha val="55000"/>
                  </a:schemeClr>
                </a:solidFill>
              </a:defRPr>
            </a:lvl2pPr>
            <a:lvl3pPr marL="901944" indent="0">
              <a:buNone/>
              <a:defRPr sz="1600">
                <a:solidFill>
                  <a:schemeClr val="tx1">
                    <a:alpha val="55000"/>
                  </a:schemeClr>
                </a:solidFill>
              </a:defRPr>
            </a:lvl3pPr>
            <a:lvl4pPr marL="1351944" indent="0">
              <a:buNone/>
              <a:defRPr sz="1600">
                <a:solidFill>
                  <a:schemeClr val="tx1">
                    <a:alpha val="55000"/>
                  </a:schemeClr>
                </a:solidFill>
              </a:defRPr>
            </a:lvl4pPr>
            <a:lvl5pPr marL="1801944" indent="0">
              <a:buNone/>
              <a:defRPr sz="1600">
                <a:solidFill>
                  <a:schemeClr val="tx1">
                    <a:alpha val="55000"/>
                  </a:schemeClr>
                </a:solidFill>
              </a:defRPr>
            </a:lvl5pPr>
          </a:lstStyle>
          <a:p>
            <a:pPr lvl="0" rtl="0"/>
            <a:r>
              <a:rPr lang="it-IT" noProof="0"/>
              <a:t>Fare clic per aggiungere contenuto</a:t>
            </a:r>
          </a:p>
        </p:txBody>
      </p:sp>
      <p:sp>
        <p:nvSpPr>
          <p:cNvPr id="3" name="Segnaposto data 6">
            <a:extLst>
              <a:ext uri="{FF2B5EF4-FFF2-40B4-BE49-F238E27FC236}">
                <a16:creationId xmlns:a16="http://schemas.microsoft.com/office/drawing/2014/main" id="{7EBC5E34-0C82-438C-B5D6-3C1B0209B2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42912" y="6152968"/>
            <a:ext cx="3457576" cy="502920"/>
          </a:xfrm>
          <a:prstGeom prst="rect">
            <a:avLst/>
          </a:prstGeo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it-IT" noProof="0"/>
              <a:t>02/02/20XX</a:t>
            </a:r>
          </a:p>
        </p:txBody>
      </p:sp>
      <p:sp>
        <p:nvSpPr>
          <p:cNvPr id="4" name="Segnaposto piè di pagina 7">
            <a:extLst>
              <a:ext uri="{FF2B5EF4-FFF2-40B4-BE49-F238E27FC236}">
                <a16:creationId xmlns:a16="http://schemas.microsoft.com/office/drawing/2014/main" id="{0BDEB4F1-6670-45BB-B9CB-C99C1EDB76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70832" y="6153912"/>
            <a:ext cx="5397056" cy="502920"/>
          </a:xfrm>
          <a:prstGeom prst="rect">
            <a:avLst/>
          </a:prstGeo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it-IT" noProof="0"/>
              <a:t>TITOLO PRESENTAZIONE</a:t>
            </a:r>
          </a:p>
        </p:txBody>
      </p:sp>
      <p:sp>
        <p:nvSpPr>
          <p:cNvPr id="8" name="Segnaposto numero diapositiva 11">
            <a:extLst>
              <a:ext uri="{FF2B5EF4-FFF2-40B4-BE49-F238E27FC236}">
                <a16:creationId xmlns:a16="http://schemas.microsoft.com/office/drawing/2014/main" id="{1930349C-8BE0-47EA-B0BA-1F8A839CCB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1025" y="6153912"/>
            <a:ext cx="502920" cy="502920"/>
          </a:xfrm>
        </p:spPr>
        <p:txBody>
          <a:bodyPr tIns="180000" bIns="180000" rtlCol="0"/>
          <a:lstStyle>
            <a:lvl1pPr algn="r">
              <a:defRPr/>
            </a:lvl1pPr>
          </a:lstStyle>
          <a:p>
            <a:pPr rtl="0"/>
            <a:fld id="{0D309695-DEC3-40DA-9DF5-330280C9D0E8}" type="slidenum">
              <a:rPr lang="it-IT" noProof="0" smtClean="0"/>
              <a:pPr/>
              <a:t>‹N›</a:t>
            </a:fld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1797781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immagine 7">
            <a:extLst>
              <a:ext uri="{FF2B5EF4-FFF2-40B4-BE49-F238E27FC236}">
                <a16:creationId xmlns:a16="http://schemas.microsoft.com/office/drawing/2014/main" id="{5BE7201D-E29D-4C0F-8BDA-C31C7AD21FF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5949950"/>
          </a:xfrm>
          <a:solidFill>
            <a:schemeClr val="accent6">
              <a:lumMod val="40000"/>
              <a:lumOff val="60000"/>
            </a:schemeClr>
          </a:solidFill>
        </p:spPr>
        <p:txBody>
          <a:bodyPr rtlCol="0" anchor="ctr"/>
          <a:lstStyle>
            <a:lvl1pPr marL="1944" indent="0" algn="ctr">
              <a:buNone/>
              <a:defRPr/>
            </a:lvl1pPr>
          </a:lstStyle>
          <a:p>
            <a:pPr rtl="0"/>
            <a:r>
              <a:rPr lang="it-IT" noProof="0"/>
              <a:t>Inserire una foto qui</a:t>
            </a:r>
          </a:p>
        </p:txBody>
      </p:sp>
      <p:sp>
        <p:nvSpPr>
          <p:cNvPr id="6" name="Titolo 5">
            <a:extLst>
              <a:ext uri="{FF2B5EF4-FFF2-40B4-BE49-F238E27FC236}">
                <a16:creationId xmlns:a16="http://schemas.microsoft.com/office/drawing/2014/main" id="{5D76D068-9B81-43EB-8EF6-14A14B932F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5830" y="388800"/>
            <a:ext cx="5314209" cy="4293732"/>
          </a:xfrm>
        </p:spPr>
        <p:txBody>
          <a:bodyPr rtlCol="0" anchor="t">
            <a:normAutofit/>
          </a:bodyPr>
          <a:lstStyle>
            <a:lvl1pPr algn="r">
              <a:lnSpc>
                <a:spcPct val="140000"/>
              </a:lnSpc>
              <a:spcBef>
                <a:spcPts val="1000"/>
              </a:spcBef>
              <a:defRPr sz="4800">
                <a:solidFill>
                  <a:schemeClr val="accent4"/>
                </a:solidFill>
              </a:defRPr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sp>
        <p:nvSpPr>
          <p:cNvPr id="13" name="Segnaposto testo 9">
            <a:extLst>
              <a:ext uri="{FF2B5EF4-FFF2-40B4-BE49-F238E27FC236}">
                <a16:creationId xmlns:a16="http://schemas.microsoft.com/office/drawing/2014/main" id="{86ACD1FC-2042-4BBF-A15C-4CF09BE6FA7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35831" y="4787752"/>
            <a:ext cx="5313255" cy="882039"/>
          </a:xfrm>
        </p:spPr>
        <p:txBody>
          <a:bodyPr rtlCol="0">
            <a:normAutofit/>
          </a:bodyPr>
          <a:lstStyle>
            <a:lvl1pPr marL="1944" indent="0" algn="r">
              <a:buNone/>
              <a:defRPr sz="2400" i="0">
                <a:solidFill>
                  <a:schemeClr val="accent4">
                    <a:alpha val="55000"/>
                  </a:schemeClr>
                </a:solidFill>
                <a:latin typeface="+mn-lt"/>
              </a:defRPr>
            </a:lvl1pPr>
          </a:lstStyle>
          <a:p>
            <a:pPr lvl="0" rtl="0"/>
            <a:r>
              <a:rPr lang="it-IT" noProof="0"/>
              <a:t>Fare clic per inserire il sottotitolo</a:t>
            </a:r>
          </a:p>
        </p:txBody>
      </p:sp>
      <p:sp>
        <p:nvSpPr>
          <p:cNvPr id="2" name="Segnaposto data 3">
            <a:extLst>
              <a:ext uri="{FF2B5EF4-FFF2-40B4-BE49-F238E27FC236}">
                <a16:creationId xmlns:a16="http://schemas.microsoft.com/office/drawing/2014/main" id="{395F5207-FD4F-4EA3-B90A-38946525CC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38912" y="6153912"/>
            <a:ext cx="3456432" cy="502920"/>
          </a:xfrm>
          <a:prstGeom prst="rect">
            <a:avLst/>
          </a:prstGeo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it-IT" noProof="0"/>
              <a:t>02/02/20XX</a:t>
            </a:r>
          </a:p>
        </p:txBody>
      </p:sp>
      <p:sp>
        <p:nvSpPr>
          <p:cNvPr id="3" name="Segnaposto piè di pagina 4">
            <a:extLst>
              <a:ext uri="{FF2B5EF4-FFF2-40B4-BE49-F238E27FC236}">
                <a16:creationId xmlns:a16="http://schemas.microsoft.com/office/drawing/2014/main" id="{1B85A082-D2CF-4D9E-8B9A-4A4EC2FBF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70832" y="6153912"/>
            <a:ext cx="5397056" cy="502920"/>
          </a:xfrm>
          <a:prstGeom prst="rect">
            <a:avLst/>
          </a:prstGeo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it-IT" noProof="0"/>
              <a:t>TITOLO PRESENTAZIONE</a:t>
            </a:r>
          </a:p>
        </p:txBody>
      </p:sp>
      <p:sp>
        <p:nvSpPr>
          <p:cNvPr id="9" name="Segnaposto numero diapositiva 11">
            <a:extLst>
              <a:ext uri="{FF2B5EF4-FFF2-40B4-BE49-F238E27FC236}">
                <a16:creationId xmlns:a16="http://schemas.microsoft.com/office/drawing/2014/main" id="{516C575C-EAC2-426D-8F27-9F19CCC0B9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1025" y="6153912"/>
            <a:ext cx="502920" cy="502920"/>
          </a:xfrm>
        </p:spPr>
        <p:txBody>
          <a:bodyPr tIns="180000" bIns="180000" rtlCol="0"/>
          <a:lstStyle>
            <a:lvl1pPr algn="r">
              <a:defRPr/>
            </a:lvl1pPr>
          </a:lstStyle>
          <a:p>
            <a:pPr rtl="0"/>
            <a:fld id="{0D309695-DEC3-40DA-9DF5-330280C9D0E8}" type="slidenum">
              <a:rPr lang="it-IT" noProof="0" smtClean="0"/>
              <a:pPr/>
              <a:t>‹N›</a:t>
            </a:fld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3604929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>
            <a:extLst>
              <a:ext uri="{FF2B5EF4-FFF2-40B4-BE49-F238E27FC236}">
                <a16:creationId xmlns:a16="http://schemas.microsoft.com/office/drawing/2014/main" id="{99800939-EE62-4A6F-8369-E0A2225C9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799"/>
            <a:ext cx="2854800" cy="5965199"/>
          </a:xfrm>
        </p:spPr>
        <p:txBody>
          <a:bodyPr rtlCol="0">
            <a:normAutofit/>
          </a:bodyPr>
          <a:lstStyle>
            <a:lvl1pPr>
              <a:defRPr sz="4400"/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88AD8766-64D5-4907-9387-55556E06B6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3744000" y="450000"/>
            <a:ext cx="0" cy="596520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356A4E20-3710-4756-B5AA-0D9A3C386789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554400" y="386634"/>
            <a:ext cx="6269984" cy="6084732"/>
          </a:xfrm>
        </p:spPr>
        <p:txBody>
          <a:bodyPr rtlCol="0">
            <a:normAutofit/>
          </a:bodyPr>
          <a:lstStyle>
            <a:lvl1pPr marL="1944" indent="0">
              <a:buNone/>
              <a:defRPr sz="1600">
                <a:solidFill>
                  <a:schemeClr val="tx1">
                    <a:alpha val="55000"/>
                  </a:schemeClr>
                </a:solidFill>
              </a:defRPr>
            </a:lvl1pPr>
            <a:lvl2pPr marL="451944" indent="0">
              <a:buNone/>
              <a:defRPr sz="1600">
                <a:solidFill>
                  <a:schemeClr val="tx1">
                    <a:alpha val="55000"/>
                  </a:schemeClr>
                </a:solidFill>
              </a:defRPr>
            </a:lvl2pPr>
            <a:lvl3pPr marL="901944" indent="0">
              <a:buNone/>
              <a:defRPr sz="1600">
                <a:solidFill>
                  <a:schemeClr val="tx1">
                    <a:alpha val="55000"/>
                  </a:schemeClr>
                </a:solidFill>
              </a:defRPr>
            </a:lvl3pPr>
            <a:lvl4pPr marL="1351944" indent="0">
              <a:buNone/>
              <a:defRPr sz="1600">
                <a:solidFill>
                  <a:schemeClr val="tx1">
                    <a:alpha val="55000"/>
                  </a:schemeClr>
                </a:solidFill>
              </a:defRPr>
            </a:lvl4pPr>
            <a:lvl5pPr marL="1801944" indent="0">
              <a:buNone/>
              <a:defRPr sz="1600">
                <a:solidFill>
                  <a:schemeClr val="tx1">
                    <a:alpha val="55000"/>
                  </a:schemeClr>
                </a:solidFill>
              </a:defRPr>
            </a:lvl5pPr>
          </a:lstStyle>
          <a:p>
            <a:pPr lvl="0" rtl="0"/>
            <a:r>
              <a:rPr lang="it-IT" noProof="0"/>
              <a:t>Fare clic per aggiungere contenuto</a:t>
            </a:r>
          </a:p>
        </p:txBody>
      </p:sp>
      <p:sp>
        <p:nvSpPr>
          <p:cNvPr id="11" name="Segnaposto data 9">
            <a:extLst>
              <a:ext uri="{FF2B5EF4-FFF2-40B4-BE49-F238E27FC236}">
                <a16:creationId xmlns:a16="http://schemas.microsoft.com/office/drawing/2014/main" id="{90ACCA35-D6BC-4204-B1A6-C9F022F5F3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299675" y="1584976"/>
            <a:ext cx="2772000" cy="502920"/>
          </a:xfrm>
          <a:prstGeom prst="rect">
            <a:avLst/>
          </a:prstGeom>
        </p:spPr>
        <p:txBody>
          <a:bodyPr tIns="180000" rIns="180000" bIns="180000" rtlCol="0"/>
          <a:lstStyle>
            <a:lvl1pPr>
              <a:defRPr/>
            </a:lvl1pPr>
          </a:lstStyle>
          <a:p>
            <a:pPr rtl="0"/>
            <a:r>
              <a:rPr lang="it-IT" noProof="0"/>
              <a:t>02/02/20XX</a:t>
            </a:r>
          </a:p>
        </p:txBody>
      </p:sp>
      <p:sp>
        <p:nvSpPr>
          <p:cNvPr id="12" name="Segnaposto piè di pagina 10">
            <a:extLst>
              <a:ext uri="{FF2B5EF4-FFF2-40B4-BE49-F238E27FC236}">
                <a16:creationId xmlns:a16="http://schemas.microsoft.com/office/drawing/2014/main" id="{6B393FEE-25D9-48C7-B753-BE4F3F53B7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216875" y="4439775"/>
            <a:ext cx="2937600" cy="502920"/>
          </a:xfrm>
          <a:prstGeom prst="rect">
            <a:avLst/>
          </a:prstGeom>
        </p:spPr>
        <p:txBody>
          <a:bodyPr tIns="180000" rIns="180000" bIns="180000" rtlCol="0"/>
          <a:lstStyle/>
          <a:p>
            <a:pPr rtl="0"/>
            <a:r>
              <a:rPr lang="it-IT" spc="200" noProof="0"/>
              <a:t>TITOLO PRESENTAZIONE</a:t>
            </a:r>
          </a:p>
        </p:txBody>
      </p:sp>
      <p:sp>
        <p:nvSpPr>
          <p:cNvPr id="13" name="Segnaposto numero diapositiva 11">
            <a:extLst>
              <a:ext uri="{FF2B5EF4-FFF2-40B4-BE49-F238E27FC236}">
                <a16:creationId xmlns:a16="http://schemas.microsoft.com/office/drawing/2014/main" id="{6BB8704D-5CE8-4D94-A969-93FD482055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1025" y="6153912"/>
            <a:ext cx="502920" cy="502920"/>
          </a:xfrm>
        </p:spPr>
        <p:txBody>
          <a:bodyPr tIns="180000" bIns="180000" rtlCol="0"/>
          <a:lstStyle>
            <a:lvl1pPr algn="r">
              <a:defRPr/>
            </a:lvl1pPr>
          </a:lstStyle>
          <a:p>
            <a:pPr rtl="0"/>
            <a:fld id="{0D309695-DEC3-40DA-9DF5-330280C9D0E8}" type="slidenum">
              <a:rPr lang="it-IT" noProof="0" smtClean="0"/>
              <a:pPr/>
              <a:t>‹N›</a:t>
            </a:fld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4084229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quenza tempor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690EC6A-9526-4F5D-831C-D05B6D208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2854800" cy="5965200"/>
          </a:xfrm>
        </p:spPr>
        <p:txBody>
          <a:bodyPr rtlCol="0">
            <a:normAutofit/>
          </a:bodyPr>
          <a:lstStyle>
            <a:lvl1pPr>
              <a:defRPr sz="4400"/>
            </a:lvl1pPr>
          </a:lstStyle>
          <a:p>
            <a:pPr rtl="0"/>
            <a:r>
              <a:rPr lang="it-IT" noProof="0"/>
              <a:t>Fare clic per modificare lo stile del titolo dello schema</a:t>
            </a:r>
          </a:p>
        </p:txBody>
      </p:sp>
      <p:cxnSp>
        <p:nvCxnSpPr>
          <p:cNvPr id="3" name="Connettore diritto 2">
            <a:extLst>
              <a:ext uri="{FF2B5EF4-FFF2-40B4-BE49-F238E27FC236}">
                <a16:creationId xmlns:a16="http://schemas.microsoft.com/office/drawing/2014/main" id="{2DBA2A15-3A0D-4FF2-946D-1A226AB201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3744000" y="450000"/>
            <a:ext cx="0" cy="596520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3AD23B8B-A425-4CDA-8B08-F225F1A56BB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71837" y="555337"/>
            <a:ext cx="6923815" cy="5747326"/>
          </a:xfrm>
        </p:spPr>
        <p:txBody>
          <a:bodyPr rtlCol="0">
            <a:normAutofit/>
          </a:bodyPr>
          <a:lstStyle>
            <a:lvl1pPr marL="1944" indent="0">
              <a:buNone/>
              <a:defRPr sz="1600">
                <a:solidFill>
                  <a:schemeClr val="tx1">
                    <a:alpha val="55000"/>
                  </a:schemeClr>
                </a:solidFill>
              </a:defRPr>
            </a:lvl1pPr>
            <a:lvl2pPr marL="451944" indent="0">
              <a:buNone/>
              <a:defRPr sz="1600">
                <a:solidFill>
                  <a:schemeClr val="tx1">
                    <a:alpha val="55000"/>
                  </a:schemeClr>
                </a:solidFill>
              </a:defRPr>
            </a:lvl2pPr>
            <a:lvl3pPr marL="901944" indent="0">
              <a:buNone/>
              <a:defRPr sz="1600">
                <a:solidFill>
                  <a:schemeClr val="tx1">
                    <a:alpha val="55000"/>
                  </a:schemeClr>
                </a:solidFill>
              </a:defRPr>
            </a:lvl3pPr>
            <a:lvl4pPr marL="1351944" indent="0">
              <a:buNone/>
              <a:defRPr sz="1600">
                <a:solidFill>
                  <a:schemeClr val="tx1">
                    <a:alpha val="55000"/>
                  </a:schemeClr>
                </a:solidFill>
              </a:defRPr>
            </a:lvl4pPr>
            <a:lvl5pPr marL="1801944" indent="0">
              <a:buNone/>
              <a:defRPr sz="1600">
                <a:solidFill>
                  <a:schemeClr val="tx1">
                    <a:alpha val="55000"/>
                  </a:schemeClr>
                </a:solidFill>
              </a:defRPr>
            </a:lvl5pPr>
          </a:lstStyle>
          <a:p>
            <a:pPr lvl="0" rtl="0"/>
            <a:r>
              <a:rPr lang="it-IT" noProof="0"/>
              <a:t>Fare clic per aggiungere contenuto</a:t>
            </a:r>
          </a:p>
        </p:txBody>
      </p:sp>
      <p:sp>
        <p:nvSpPr>
          <p:cNvPr id="12" name="Segnaposto data 9">
            <a:extLst>
              <a:ext uri="{FF2B5EF4-FFF2-40B4-BE49-F238E27FC236}">
                <a16:creationId xmlns:a16="http://schemas.microsoft.com/office/drawing/2014/main" id="{148B844A-8E38-4D22-9A7F-A95D22C1ED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299675" y="1584976"/>
            <a:ext cx="2772000" cy="502920"/>
          </a:xfrm>
          <a:prstGeom prst="rect">
            <a:avLst/>
          </a:prstGeom>
        </p:spPr>
        <p:txBody>
          <a:bodyPr tIns="180000" rIns="180000" bIns="180000" rtlCol="0"/>
          <a:lstStyle>
            <a:lvl1pPr>
              <a:defRPr/>
            </a:lvl1pPr>
          </a:lstStyle>
          <a:p>
            <a:pPr rtl="0"/>
            <a:r>
              <a:rPr lang="it-IT" noProof="0"/>
              <a:t>02/02/20XX</a:t>
            </a:r>
          </a:p>
        </p:txBody>
      </p:sp>
      <p:sp>
        <p:nvSpPr>
          <p:cNvPr id="13" name="Segnaposto piè di pagina 10">
            <a:extLst>
              <a:ext uri="{FF2B5EF4-FFF2-40B4-BE49-F238E27FC236}">
                <a16:creationId xmlns:a16="http://schemas.microsoft.com/office/drawing/2014/main" id="{9EE6E96B-321F-4070-8AB9-69F8498B17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216875" y="4439775"/>
            <a:ext cx="2937600" cy="502920"/>
          </a:xfrm>
          <a:prstGeom prst="rect">
            <a:avLst/>
          </a:prstGeom>
        </p:spPr>
        <p:txBody>
          <a:bodyPr tIns="180000" rIns="180000" bIns="180000" rtlCol="0"/>
          <a:lstStyle/>
          <a:p>
            <a:pPr rtl="0"/>
            <a:r>
              <a:rPr lang="it-IT" spc="200" noProof="0"/>
              <a:t>TITOLO PRESENTAZIONE</a:t>
            </a:r>
          </a:p>
        </p:txBody>
      </p:sp>
      <p:sp>
        <p:nvSpPr>
          <p:cNvPr id="15" name="Segnaposto numero diapositiva 11">
            <a:extLst>
              <a:ext uri="{FF2B5EF4-FFF2-40B4-BE49-F238E27FC236}">
                <a16:creationId xmlns:a16="http://schemas.microsoft.com/office/drawing/2014/main" id="{B6CC3AFC-1429-49C6-B3ED-9B5C629A52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1025" y="6153912"/>
            <a:ext cx="502920" cy="502920"/>
          </a:xfrm>
        </p:spPr>
        <p:txBody>
          <a:bodyPr tIns="180000" bIns="180000" rtlCol="0"/>
          <a:lstStyle>
            <a:lvl1pPr algn="r">
              <a:defRPr/>
            </a:lvl1pPr>
          </a:lstStyle>
          <a:p>
            <a:pPr rtl="0"/>
            <a:fld id="{0D309695-DEC3-40DA-9DF5-330280C9D0E8}" type="slidenum">
              <a:rPr lang="it-IT" noProof="0" smtClean="0"/>
              <a:pPr/>
              <a:t>‹N›</a:t>
            </a:fld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1368967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3DDBCE8-F60C-4E3A-83C0-BDE8DD2DE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11301984" cy="1141200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 rtl="0"/>
            <a:r>
              <a:rPr lang="it-IT" noProof="0"/>
              <a:t>Fare clic per modificare lo stile del titolo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BBC57F-72F2-48BC-B1EE-1F2C6155D7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8056" y="1733550"/>
            <a:ext cx="11293200" cy="3783013"/>
          </a:xfrm>
          <a:prstGeom prst="rect">
            <a:avLst/>
          </a:prstGeom>
        </p:spPr>
        <p:txBody>
          <a:bodyPr vert="horz" lIns="0" tIns="0" rIns="91440" bIns="0" rtlCol="0">
            <a:normAutofit/>
          </a:bodyPr>
          <a:lstStyle/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25E1300-1995-409E-B058-59180872B6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38232" y="6153912"/>
            <a:ext cx="1510856" cy="50292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2">
                    <a:alpha val="55000"/>
                  </a:schemeClr>
                </a:solidFill>
              </a:defRPr>
            </a:lvl1pPr>
          </a:lstStyle>
          <a:p>
            <a:pPr rtl="0"/>
            <a:fld id="{0D309695-DEC3-40DA-9DF5-330280C9D0E8}" type="slidenum">
              <a:rPr lang="it-IT" noProof="0" smtClean="0"/>
              <a:pPr/>
              <a:t>‹N›</a:t>
            </a:fld>
            <a:endParaRPr lang="it-IT" noProof="0"/>
          </a:p>
        </p:txBody>
      </p:sp>
    </p:spTree>
    <p:extLst>
      <p:ext uri="{BB962C8B-B14F-4D97-AF65-F5344CB8AC3E}">
        <p14:creationId xmlns:p14="http://schemas.microsoft.com/office/powerpoint/2010/main" val="62311258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3" r:id="rId12"/>
    <p:sldLayoutId id="2147483674" r:id="rId13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i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0000" indent="-448056" algn="l" defTabSz="914400" rtl="0" eaLnBrk="1" latinLnBrk="0" hangingPunct="1">
        <a:lnSpc>
          <a:spcPct val="140000"/>
        </a:lnSpc>
        <a:spcBef>
          <a:spcPts val="1000"/>
        </a:spcBef>
        <a:buClr>
          <a:schemeClr val="tx2">
            <a:lumMod val="75000"/>
          </a:schemeClr>
        </a:buClr>
        <a:buFont typeface="Calibri Light" panose="020F0302020204030204" pitchFamily="34" charset="0"/>
        <a:buChar char="→"/>
        <a:defRPr sz="1800" kern="1200">
          <a:solidFill>
            <a:schemeClr val="tx2">
              <a:alpha val="55000"/>
            </a:schemeClr>
          </a:solidFill>
          <a:latin typeface="+mn-lt"/>
          <a:ea typeface="+mn-ea"/>
          <a:cs typeface="+mn-cs"/>
        </a:defRPr>
      </a:lvl1pPr>
      <a:lvl2pPr marL="900000" indent="-448056" algn="l" defTabSz="914400" rtl="0" eaLnBrk="1" latinLnBrk="0" hangingPunct="1">
        <a:lnSpc>
          <a:spcPct val="140000"/>
        </a:lnSpc>
        <a:spcBef>
          <a:spcPts val="500"/>
        </a:spcBef>
        <a:buClr>
          <a:schemeClr val="tx2">
            <a:lumMod val="75000"/>
          </a:schemeClr>
        </a:buClr>
        <a:buFont typeface="Calibri Light" panose="020F0302020204030204" pitchFamily="34" charset="0"/>
        <a:buChar char="→"/>
        <a:defRPr sz="1800" kern="1200">
          <a:solidFill>
            <a:schemeClr val="tx2">
              <a:alpha val="55000"/>
            </a:schemeClr>
          </a:solidFill>
          <a:latin typeface="+mn-lt"/>
          <a:ea typeface="+mn-ea"/>
          <a:cs typeface="+mn-cs"/>
        </a:defRPr>
      </a:lvl2pPr>
      <a:lvl3pPr marL="1350000" indent="-448056" algn="l" defTabSz="914400" rtl="0" eaLnBrk="1" latinLnBrk="0" hangingPunct="1">
        <a:lnSpc>
          <a:spcPct val="140000"/>
        </a:lnSpc>
        <a:spcBef>
          <a:spcPts val="500"/>
        </a:spcBef>
        <a:buClr>
          <a:schemeClr val="tx2">
            <a:lumMod val="75000"/>
          </a:schemeClr>
        </a:buClr>
        <a:buFont typeface="Calibri Light" panose="020F0302020204030204" pitchFamily="34" charset="0"/>
        <a:buChar char="→"/>
        <a:defRPr sz="1800" kern="1200">
          <a:solidFill>
            <a:schemeClr val="tx2">
              <a:alpha val="55000"/>
            </a:schemeClr>
          </a:solidFill>
          <a:latin typeface="+mn-lt"/>
          <a:ea typeface="+mn-ea"/>
          <a:cs typeface="+mn-cs"/>
        </a:defRPr>
      </a:lvl3pPr>
      <a:lvl4pPr marL="1800000" indent="-448056" algn="l" defTabSz="914400" rtl="0" eaLnBrk="1" latinLnBrk="0" hangingPunct="1">
        <a:lnSpc>
          <a:spcPct val="140000"/>
        </a:lnSpc>
        <a:spcBef>
          <a:spcPts val="500"/>
        </a:spcBef>
        <a:buClr>
          <a:schemeClr val="tx2">
            <a:lumMod val="75000"/>
          </a:schemeClr>
        </a:buClr>
        <a:buFont typeface="Calibri Light" panose="020F0302020204030204" pitchFamily="34" charset="0"/>
        <a:buChar char="→"/>
        <a:defRPr sz="1800" kern="1200">
          <a:solidFill>
            <a:schemeClr val="tx2">
              <a:alpha val="55000"/>
            </a:schemeClr>
          </a:solidFill>
          <a:latin typeface="+mn-lt"/>
          <a:ea typeface="+mn-ea"/>
          <a:cs typeface="+mn-cs"/>
        </a:defRPr>
      </a:lvl4pPr>
      <a:lvl5pPr marL="2250000" indent="-448056" algn="l" defTabSz="914400" rtl="0" eaLnBrk="1" latinLnBrk="0" hangingPunct="1">
        <a:lnSpc>
          <a:spcPct val="140000"/>
        </a:lnSpc>
        <a:spcBef>
          <a:spcPts val="500"/>
        </a:spcBef>
        <a:buClr>
          <a:schemeClr val="tx2">
            <a:lumMod val="75000"/>
          </a:schemeClr>
        </a:buClr>
        <a:buFont typeface="Calibri Light" panose="020F0302020204030204" pitchFamily="34" charset="0"/>
        <a:buChar char="→"/>
        <a:defRPr sz="1800" kern="1200">
          <a:solidFill>
            <a:schemeClr val="tx2">
              <a:alpha val="5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748">
          <p15:clr>
            <a:srgbClr val="F26B43"/>
          </p15:clr>
        </p15:guide>
        <p15:guide id="2" pos="279">
          <p15:clr>
            <a:srgbClr val="F26B43"/>
          </p15:clr>
        </p15:guide>
        <p15:guide id="3" pos="1232">
          <p15:clr>
            <a:srgbClr val="5ACBF0"/>
          </p15:clr>
        </p15:guide>
        <p15:guide id="4" pos="1527">
          <p15:clr>
            <a:srgbClr val="5ACBF0"/>
          </p15:clr>
        </p15:guide>
        <p15:guide id="5" pos="2457">
          <p15:clr>
            <a:srgbClr val="5ACBF0"/>
          </p15:clr>
        </p15:guide>
        <p15:guide id="6" pos="2751">
          <p15:clr>
            <a:srgbClr val="5ACBF0"/>
          </p15:clr>
        </p15:guide>
        <p15:guide id="7" pos="3704">
          <p15:clr>
            <a:srgbClr val="5ACBF0"/>
          </p15:clr>
        </p15:guide>
        <p15:guide id="8" pos="3976">
          <p15:clr>
            <a:srgbClr val="5ACBF0"/>
          </p15:clr>
        </p15:guide>
        <p15:guide id="9" pos="4929">
          <p15:clr>
            <a:srgbClr val="5ACBF0"/>
          </p15:clr>
        </p15:guide>
        <p15:guide id="10" pos="5201">
          <p15:clr>
            <a:srgbClr val="5ACBF0"/>
          </p15:clr>
        </p15:guide>
        <p15:guide id="11" pos="6153">
          <p15:clr>
            <a:srgbClr val="5ACBF0"/>
          </p15:clr>
        </p15:guide>
        <p15:guide id="12" pos="6448">
          <p15:clr>
            <a:srgbClr val="5ACBF0"/>
          </p15:clr>
        </p15:guide>
        <p15:guide id="13" pos="7401">
          <p15:clr>
            <a:srgbClr val="F26B43"/>
          </p15:clr>
        </p15:guide>
        <p15:guide id="14" orient="horz" pos="3475">
          <p15:clr>
            <a:srgbClr val="F26B43"/>
          </p15:clr>
        </p15:guide>
        <p15:guide id="15" orient="horz" pos="278">
          <p15:clr>
            <a:srgbClr val="F26B43"/>
          </p15:clr>
        </p15:guide>
        <p15:guide id="16" orient="horz" pos="2886">
          <p15:clr>
            <a:srgbClr val="5ACBF0"/>
          </p15:clr>
        </p15:guide>
        <p15:guide id="17" orient="horz" pos="2591">
          <p15:clr>
            <a:srgbClr val="5ACBF0"/>
          </p15:clr>
        </p15:guide>
        <p15:guide id="18" orient="horz" pos="2024">
          <p15:clr>
            <a:srgbClr val="5ACBF0"/>
          </p15:clr>
        </p15:guide>
        <p15:guide id="19" orient="horz" pos="1729">
          <p15:clr>
            <a:srgbClr val="5ACBF0"/>
          </p15:clr>
        </p15:guide>
        <p15:guide id="20" orient="horz" pos="1162">
          <p15:clr>
            <a:srgbClr val="5ACBF0"/>
          </p15:clr>
        </p15:guide>
        <p15:guide id="21" orient="horz" pos="867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une.montecastrilli.tr.it/notizie/Adotta-un-cane-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5" Type="http://schemas.openxmlformats.org/officeDocument/2006/relationships/hyperlink" Target="https://pxhere.com/it/photo/15214" TargetMode="External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eperros.com/boxer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4A21F7C9-5828-4AED-834A-87AEA22815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11900" y="447675"/>
            <a:ext cx="5428996" cy="3401568"/>
          </a:xfrm>
        </p:spPr>
        <p:txBody>
          <a:bodyPr rtlCol="0" anchor="t">
            <a:normAutofit/>
          </a:bodyPr>
          <a:lstStyle/>
          <a:p>
            <a:pPr rtl="0"/>
            <a:r>
              <a:rPr lang="it-IT" dirty="0"/>
              <a:t>I nostri ospiti </a:t>
            </a:r>
            <a:br>
              <a:rPr lang="it-IT" dirty="0"/>
            </a:br>
            <a:r>
              <a:rPr lang="it-IT" dirty="0"/>
              <a:t>nel </a:t>
            </a:r>
            <a:r>
              <a:rPr lang="it-IT"/>
              <a:t>canile convenzionato</a:t>
            </a:r>
            <a:br>
              <a:rPr lang="it-IT"/>
            </a:br>
            <a:r>
              <a:rPr lang="it-IT"/>
              <a:t> </a:t>
            </a:r>
            <a:r>
              <a:rPr lang="it-IT" sz="2800" dirty="0"/>
              <a:t>«Camilla Residence»</a:t>
            </a:r>
            <a:endParaRPr lang="it-IT" dirty="0"/>
          </a:p>
        </p:txBody>
      </p:sp>
      <p:sp>
        <p:nvSpPr>
          <p:cNvPr id="5" name="Sottotitolo 4">
            <a:extLst>
              <a:ext uri="{FF2B5EF4-FFF2-40B4-BE49-F238E27FC236}">
                <a16:creationId xmlns:a16="http://schemas.microsoft.com/office/drawing/2014/main" id="{6B2940A3-1B97-4EDD-B073-C632DA7FF7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11900" y="4382388"/>
            <a:ext cx="5428996" cy="1481328"/>
          </a:xfrm>
        </p:spPr>
        <p:txBody>
          <a:bodyPr rtlCol="0">
            <a:normAutofit lnSpcReduction="10000"/>
          </a:bodyPr>
          <a:lstStyle/>
          <a:p>
            <a:pPr rtl="0"/>
            <a:endParaRPr lang="it-IT" dirty="0">
              <a:solidFill>
                <a:srgbClr val="FFFFFF"/>
              </a:solidFill>
              <a:latin typeface="+mj-lt"/>
            </a:endParaRPr>
          </a:p>
          <a:p>
            <a:pPr rtl="0"/>
            <a:r>
              <a:rPr lang="it-IT" dirty="0">
                <a:solidFill>
                  <a:srgbClr val="FFFFFF"/>
                </a:solidFill>
                <a:latin typeface="+mj-lt"/>
              </a:rPr>
              <a:t>Comune di Montecastrilli</a:t>
            </a:r>
          </a:p>
          <a:p>
            <a:pPr rtl="0"/>
            <a:r>
              <a:rPr lang="it-IT" sz="1400" dirty="0">
                <a:solidFill>
                  <a:srgbClr val="FFFFFF"/>
                </a:solidFill>
                <a:latin typeface="+mj-lt"/>
              </a:rPr>
              <a:t>settembre 2024</a:t>
            </a:r>
          </a:p>
        </p:txBody>
      </p:sp>
      <p:pic>
        <p:nvPicPr>
          <p:cNvPr id="14" name="Immagine 13" descr="Cane che guarda la macchina fotografica">
            <a:extLst>
              <a:ext uri="{FF2B5EF4-FFF2-40B4-BE49-F238E27FC236}">
                <a16:creationId xmlns:a16="http://schemas.microsoft.com/office/drawing/2014/main" id="{B228C10F-5FD6-CA35-AEB3-AF892A9B0B4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4925"/>
          <a:stretch/>
        </p:blipFill>
        <p:spPr>
          <a:xfrm>
            <a:off x="450850" y="447675"/>
            <a:ext cx="5429250" cy="5545138"/>
          </a:xfrm>
          <a:prstGeom prst="rect">
            <a:avLst/>
          </a:prstGeom>
          <a:noFill/>
        </p:spPr>
      </p:pic>
      <p:pic>
        <p:nvPicPr>
          <p:cNvPr id="16" name="Immagine 15" descr="Immagine che contiene corona, accessorio&#10;&#10;Descrizione generata automaticamente">
            <a:extLst>
              <a:ext uri="{FF2B5EF4-FFF2-40B4-BE49-F238E27FC236}">
                <a16:creationId xmlns:a16="http://schemas.microsoft.com/office/drawing/2014/main" id="{965594DF-E6C6-F878-82AD-6976A91266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12100" y="4560443"/>
            <a:ext cx="1104695" cy="1303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0352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9">
            <a:extLst>
              <a:ext uri="{FF2B5EF4-FFF2-40B4-BE49-F238E27FC236}">
                <a16:creationId xmlns:a16="http://schemas.microsoft.com/office/drawing/2014/main" id="{C95E17A9-94C3-43A2-AF79-D18356EA3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5432044" cy="860400"/>
          </a:xfrm>
        </p:spPr>
        <p:txBody>
          <a:bodyPr rtlCol="0"/>
          <a:lstStyle/>
          <a:p>
            <a:pPr rtl="0"/>
            <a:r>
              <a:rPr lang="it-IT" dirty="0"/>
              <a:t>Spina</a:t>
            </a:r>
          </a:p>
        </p:txBody>
      </p:sp>
      <p:sp>
        <p:nvSpPr>
          <p:cNvPr id="11" name="Segnaposto contenuto 10">
            <a:extLst>
              <a:ext uri="{FF2B5EF4-FFF2-40B4-BE49-F238E27FC236}">
                <a16:creationId xmlns:a16="http://schemas.microsoft.com/office/drawing/2014/main" id="{BD10AD8D-8DE5-40F2-A2F2-E7567BEC34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944000"/>
            <a:ext cx="5432044" cy="4006800"/>
          </a:xfrm>
        </p:spPr>
        <p:txBody>
          <a:bodyPr rtlCol="0">
            <a:normAutofit/>
          </a:bodyPr>
          <a:lstStyle/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Femmina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Meticcia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Anno di nascita: 2013</a:t>
            </a: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Spina è socievole con gli umani </a:t>
            </a: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e con i simili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176EB0E-E7B9-4EF9-A88F-4A2531EADA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1025" y="6153912"/>
            <a:ext cx="502920" cy="502920"/>
          </a:xfrm>
        </p:spPr>
        <p:txBody>
          <a:bodyPr rtlCol="0"/>
          <a:lstStyle/>
          <a:p>
            <a:pPr rtl="0"/>
            <a:fld id="{0D309695-DEC3-40DA-9DF5-330280C9D0E8}" type="slidenum">
              <a:rPr lang="it-IT" smtClean="0"/>
              <a:pPr rtl="0"/>
              <a:t>10</a:t>
            </a:fld>
            <a:endParaRPr lang="it-IT"/>
          </a:p>
        </p:txBody>
      </p:sp>
      <p:pic>
        <p:nvPicPr>
          <p:cNvPr id="7" name="Segnaposto immagine 6" descr="Immagine che contiene terreno, Razza di cani, animale domestico, cane&#10;&#10;Descrizione generata automaticamente">
            <a:extLst>
              <a:ext uri="{FF2B5EF4-FFF2-40B4-BE49-F238E27FC236}">
                <a16:creationId xmlns:a16="http://schemas.microsoft.com/office/drawing/2014/main" id="{86038BAA-E834-91A5-9ACF-CEF034728DA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73" r="73"/>
          <a:stretch>
            <a:fillRect/>
          </a:stretch>
        </p:blipFill>
        <p:spPr/>
      </p:pic>
      <p:sp>
        <p:nvSpPr>
          <p:cNvPr id="8" name="Segnaposto piè di pagina 12">
            <a:extLst>
              <a:ext uri="{FF2B5EF4-FFF2-40B4-BE49-F238E27FC236}">
                <a16:creationId xmlns:a16="http://schemas.microsoft.com/office/drawing/2014/main" id="{8EE47E87-F179-76EB-C3F1-EBE7AD7C3B68}"/>
              </a:ext>
            </a:extLst>
          </p:cNvPr>
          <p:cNvSpPr txBox="1">
            <a:spLocks/>
          </p:cNvSpPr>
          <p:nvPr/>
        </p:nvSpPr>
        <p:spPr>
          <a:xfrm>
            <a:off x="0" y="6153912"/>
            <a:ext cx="12192000" cy="502920"/>
          </a:xfrm>
          <a:prstGeom prst="rect">
            <a:avLst/>
          </a:prstGeom>
        </p:spPr>
        <p:txBody>
          <a:bodyPr rtlCol="0"/>
          <a:lstStyle>
            <a:defPPr rtl="0"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dirty="0">
                <a:latin typeface="+mj-lt"/>
              </a:rPr>
              <a:t>Taglia Media</a:t>
            </a:r>
          </a:p>
        </p:txBody>
      </p:sp>
    </p:spTree>
    <p:extLst>
      <p:ext uri="{BB962C8B-B14F-4D97-AF65-F5344CB8AC3E}">
        <p14:creationId xmlns:p14="http://schemas.microsoft.com/office/powerpoint/2010/main" val="4091038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9">
            <a:extLst>
              <a:ext uri="{FF2B5EF4-FFF2-40B4-BE49-F238E27FC236}">
                <a16:creationId xmlns:a16="http://schemas.microsoft.com/office/drawing/2014/main" id="{C95E17A9-94C3-43A2-AF79-D18356EA3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5432044" cy="860400"/>
          </a:xfrm>
        </p:spPr>
        <p:txBody>
          <a:bodyPr rtlCol="0" anchor="b">
            <a:normAutofit/>
          </a:bodyPr>
          <a:lstStyle/>
          <a:p>
            <a:pPr rtl="0"/>
            <a:r>
              <a:rPr lang="it-IT" dirty="0"/>
              <a:t>Rocco</a:t>
            </a:r>
          </a:p>
        </p:txBody>
      </p:sp>
      <p:sp>
        <p:nvSpPr>
          <p:cNvPr id="11" name="Segnaposto contenuto 10">
            <a:extLst>
              <a:ext uri="{FF2B5EF4-FFF2-40B4-BE49-F238E27FC236}">
                <a16:creationId xmlns:a16="http://schemas.microsoft.com/office/drawing/2014/main" id="{BD10AD8D-8DE5-40F2-A2F2-E7567BEC34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944000"/>
            <a:ext cx="5432044" cy="4006800"/>
          </a:xfrm>
        </p:spPr>
        <p:txBody>
          <a:bodyPr rtlCol="0">
            <a:normAutofit/>
          </a:bodyPr>
          <a:lstStyle/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Maschio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Meticcio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Anno di nascita: 2015</a:t>
            </a: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Rocco è socievole con gli umani </a:t>
            </a: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e con i simili</a:t>
            </a:r>
          </a:p>
        </p:txBody>
      </p:sp>
      <p:pic>
        <p:nvPicPr>
          <p:cNvPr id="6" name="Segnaposto immagine 5" descr="Immagine che contiene Razza di cani, terreno, animale domestico, cane&#10;&#10;Descrizione generata automaticamente">
            <a:extLst>
              <a:ext uri="{FF2B5EF4-FFF2-40B4-BE49-F238E27FC236}">
                <a16:creationId xmlns:a16="http://schemas.microsoft.com/office/drawing/2014/main" id="{1834D929-29E4-D7AA-74E1-EFF17913711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/>
          <a:srcRect l="-79" t="3926" r="81" b="31759"/>
          <a:stretch/>
        </p:blipFill>
        <p:spPr>
          <a:xfrm>
            <a:off x="6307138" y="449263"/>
            <a:ext cx="5432425" cy="5502275"/>
          </a:xfrm>
          <a:noFill/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176EB0E-E7B9-4EF9-A88F-4A2531EADA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1025" y="6153912"/>
            <a:ext cx="502920" cy="502920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fld id="{0D309695-DEC3-40DA-9DF5-330280C9D0E8}" type="slidenum">
              <a:rPr lang="it-IT" smtClean="0"/>
              <a:pPr rtl="0">
                <a:spcAft>
                  <a:spcPts val="600"/>
                </a:spcAft>
              </a:pPr>
              <a:t>11</a:t>
            </a:fld>
            <a:endParaRPr lang="it-IT"/>
          </a:p>
        </p:txBody>
      </p:sp>
      <p:sp>
        <p:nvSpPr>
          <p:cNvPr id="8" name="Segnaposto piè di pagina 12">
            <a:extLst>
              <a:ext uri="{FF2B5EF4-FFF2-40B4-BE49-F238E27FC236}">
                <a16:creationId xmlns:a16="http://schemas.microsoft.com/office/drawing/2014/main" id="{31B193F1-9319-459D-1A3C-CA9E5258349D}"/>
              </a:ext>
            </a:extLst>
          </p:cNvPr>
          <p:cNvSpPr txBox="1">
            <a:spLocks/>
          </p:cNvSpPr>
          <p:nvPr/>
        </p:nvSpPr>
        <p:spPr>
          <a:xfrm>
            <a:off x="0" y="6153912"/>
            <a:ext cx="12192000" cy="502920"/>
          </a:xfrm>
          <a:prstGeom prst="rect">
            <a:avLst/>
          </a:prstGeom>
        </p:spPr>
        <p:txBody>
          <a:bodyPr rtlCol="0"/>
          <a:lstStyle>
            <a:defPPr rtl="0"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dirty="0">
                <a:latin typeface="+mj-lt"/>
              </a:rPr>
              <a:t>Taglia Media/Grande</a:t>
            </a:r>
          </a:p>
        </p:txBody>
      </p:sp>
    </p:spTree>
    <p:extLst>
      <p:ext uri="{BB962C8B-B14F-4D97-AF65-F5344CB8AC3E}">
        <p14:creationId xmlns:p14="http://schemas.microsoft.com/office/powerpoint/2010/main" val="3118449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9">
            <a:extLst>
              <a:ext uri="{FF2B5EF4-FFF2-40B4-BE49-F238E27FC236}">
                <a16:creationId xmlns:a16="http://schemas.microsoft.com/office/drawing/2014/main" id="{C95E17A9-94C3-43A2-AF79-D18356EA3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5432044" cy="860400"/>
          </a:xfrm>
        </p:spPr>
        <p:txBody>
          <a:bodyPr rtlCol="0" anchor="b">
            <a:normAutofit/>
          </a:bodyPr>
          <a:lstStyle/>
          <a:p>
            <a:pPr rtl="0"/>
            <a:r>
              <a:rPr lang="it-IT" dirty="0"/>
              <a:t>Artù</a:t>
            </a:r>
          </a:p>
        </p:txBody>
      </p:sp>
      <p:sp>
        <p:nvSpPr>
          <p:cNvPr id="11" name="Segnaposto contenuto 10">
            <a:extLst>
              <a:ext uri="{FF2B5EF4-FFF2-40B4-BE49-F238E27FC236}">
                <a16:creationId xmlns:a16="http://schemas.microsoft.com/office/drawing/2014/main" id="{BD10AD8D-8DE5-40F2-A2F2-E7567BEC34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944000"/>
            <a:ext cx="5432044" cy="4006800"/>
          </a:xfrm>
        </p:spPr>
        <p:txBody>
          <a:bodyPr rtlCol="0">
            <a:normAutofit/>
          </a:bodyPr>
          <a:lstStyle/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Maschio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Meticcio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Anno di nascita: 2013</a:t>
            </a: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Artù è molto socievole con gli umani </a:t>
            </a: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e con simili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176EB0E-E7B9-4EF9-A88F-4A2531EADA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1025" y="6153912"/>
            <a:ext cx="502920" cy="502920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fld id="{0D309695-DEC3-40DA-9DF5-330280C9D0E8}" type="slidenum">
              <a:rPr lang="it-IT" smtClean="0"/>
              <a:pPr rtl="0">
                <a:spcAft>
                  <a:spcPts val="600"/>
                </a:spcAft>
              </a:pPr>
              <a:t>12</a:t>
            </a:fld>
            <a:endParaRPr lang="it-IT"/>
          </a:p>
        </p:txBody>
      </p:sp>
      <p:pic>
        <p:nvPicPr>
          <p:cNvPr id="6" name="Segnaposto immagine 5" descr="Immagine che contiene terreno, Razza di cani, mammifero, aria aperta&#10;&#10;Descrizione generata automaticamente">
            <a:extLst>
              <a:ext uri="{FF2B5EF4-FFF2-40B4-BE49-F238E27FC236}">
                <a16:creationId xmlns:a16="http://schemas.microsoft.com/office/drawing/2014/main" id="{0AD5EF25-973D-8FA4-A0FD-675C0CBE776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5574" r="5574"/>
          <a:stretch>
            <a:fillRect/>
          </a:stretch>
        </p:blipFill>
        <p:spPr/>
      </p:pic>
      <p:sp>
        <p:nvSpPr>
          <p:cNvPr id="8" name="Segnaposto piè di pagina 12">
            <a:extLst>
              <a:ext uri="{FF2B5EF4-FFF2-40B4-BE49-F238E27FC236}">
                <a16:creationId xmlns:a16="http://schemas.microsoft.com/office/drawing/2014/main" id="{D3983A14-5D63-98C7-836B-9E07C50C67C1}"/>
              </a:ext>
            </a:extLst>
          </p:cNvPr>
          <p:cNvSpPr txBox="1">
            <a:spLocks/>
          </p:cNvSpPr>
          <p:nvPr/>
        </p:nvSpPr>
        <p:spPr>
          <a:xfrm>
            <a:off x="0" y="6153912"/>
            <a:ext cx="12192000" cy="502920"/>
          </a:xfrm>
          <a:prstGeom prst="rect">
            <a:avLst/>
          </a:prstGeom>
        </p:spPr>
        <p:txBody>
          <a:bodyPr rtlCol="0"/>
          <a:lstStyle>
            <a:defPPr rtl="0"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dirty="0">
                <a:latin typeface="+mj-lt"/>
              </a:rPr>
              <a:t>Taglia Media</a:t>
            </a:r>
          </a:p>
        </p:txBody>
      </p:sp>
    </p:spTree>
    <p:extLst>
      <p:ext uri="{BB962C8B-B14F-4D97-AF65-F5344CB8AC3E}">
        <p14:creationId xmlns:p14="http://schemas.microsoft.com/office/powerpoint/2010/main" val="1582654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9">
            <a:extLst>
              <a:ext uri="{FF2B5EF4-FFF2-40B4-BE49-F238E27FC236}">
                <a16:creationId xmlns:a16="http://schemas.microsoft.com/office/drawing/2014/main" id="{C95E17A9-94C3-43A2-AF79-D18356EA3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5432044" cy="860400"/>
          </a:xfrm>
        </p:spPr>
        <p:txBody>
          <a:bodyPr rtlCol="0" anchor="b">
            <a:normAutofit/>
          </a:bodyPr>
          <a:lstStyle/>
          <a:p>
            <a:pPr rtl="0"/>
            <a:r>
              <a:rPr lang="it-IT" dirty="0"/>
              <a:t>Artù 2</a:t>
            </a:r>
          </a:p>
        </p:txBody>
      </p:sp>
      <p:sp>
        <p:nvSpPr>
          <p:cNvPr id="11" name="Segnaposto contenuto 10">
            <a:extLst>
              <a:ext uri="{FF2B5EF4-FFF2-40B4-BE49-F238E27FC236}">
                <a16:creationId xmlns:a16="http://schemas.microsoft.com/office/drawing/2014/main" id="{BD10AD8D-8DE5-40F2-A2F2-E7567BEC34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944000"/>
            <a:ext cx="5432044" cy="4006800"/>
          </a:xfrm>
        </p:spPr>
        <p:txBody>
          <a:bodyPr rtlCol="0">
            <a:normAutofit/>
          </a:bodyPr>
          <a:lstStyle/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Maschio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Segugio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Anno di nascita: 2018</a:t>
            </a: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Artù è socievole con gli umani </a:t>
            </a: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e con simili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176EB0E-E7B9-4EF9-A88F-4A2531EADA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1025" y="6153912"/>
            <a:ext cx="502920" cy="502920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fld id="{0D309695-DEC3-40DA-9DF5-330280C9D0E8}" type="slidenum">
              <a:rPr lang="it-IT" smtClean="0"/>
              <a:pPr rtl="0">
                <a:spcAft>
                  <a:spcPts val="600"/>
                </a:spcAft>
              </a:pPr>
              <a:t>13</a:t>
            </a:fld>
            <a:endParaRPr lang="it-IT"/>
          </a:p>
        </p:txBody>
      </p:sp>
      <p:pic>
        <p:nvPicPr>
          <p:cNvPr id="7" name="Segnaposto immagine 6" descr="Immagine che contiene Razza di cani, animale domestico, mammifero, recinzione&#10;&#10;Descrizione generata automaticamente">
            <a:extLst>
              <a:ext uri="{FF2B5EF4-FFF2-40B4-BE49-F238E27FC236}">
                <a16:creationId xmlns:a16="http://schemas.microsoft.com/office/drawing/2014/main" id="{FF2E9EC7-EDCD-B8E3-624F-3DC32EC68EC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6223" r="6223"/>
          <a:stretch>
            <a:fillRect/>
          </a:stretch>
        </p:blipFill>
        <p:spPr/>
      </p:pic>
      <p:sp>
        <p:nvSpPr>
          <p:cNvPr id="8" name="Segnaposto piè di pagina 12">
            <a:extLst>
              <a:ext uri="{FF2B5EF4-FFF2-40B4-BE49-F238E27FC236}">
                <a16:creationId xmlns:a16="http://schemas.microsoft.com/office/drawing/2014/main" id="{9C58A4D7-9211-3D79-CBDA-9E12DF79AEFD}"/>
              </a:ext>
            </a:extLst>
          </p:cNvPr>
          <p:cNvSpPr txBox="1">
            <a:spLocks/>
          </p:cNvSpPr>
          <p:nvPr/>
        </p:nvSpPr>
        <p:spPr>
          <a:xfrm>
            <a:off x="0" y="6153912"/>
            <a:ext cx="12192000" cy="502920"/>
          </a:xfrm>
          <a:prstGeom prst="rect">
            <a:avLst/>
          </a:prstGeom>
        </p:spPr>
        <p:txBody>
          <a:bodyPr rtlCol="0"/>
          <a:lstStyle>
            <a:defPPr rtl="0"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dirty="0">
                <a:latin typeface="+mj-lt"/>
              </a:rPr>
              <a:t>Taglia Media</a:t>
            </a:r>
          </a:p>
        </p:txBody>
      </p:sp>
    </p:spTree>
    <p:extLst>
      <p:ext uri="{BB962C8B-B14F-4D97-AF65-F5344CB8AC3E}">
        <p14:creationId xmlns:p14="http://schemas.microsoft.com/office/powerpoint/2010/main" val="874707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9">
            <a:extLst>
              <a:ext uri="{FF2B5EF4-FFF2-40B4-BE49-F238E27FC236}">
                <a16:creationId xmlns:a16="http://schemas.microsoft.com/office/drawing/2014/main" id="{C95E17A9-94C3-43A2-AF79-D18356EA3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5432044" cy="860400"/>
          </a:xfrm>
        </p:spPr>
        <p:txBody>
          <a:bodyPr rtlCol="0" anchor="b">
            <a:normAutofit/>
          </a:bodyPr>
          <a:lstStyle/>
          <a:p>
            <a:pPr rtl="0"/>
            <a:r>
              <a:rPr lang="it-IT" dirty="0"/>
              <a:t>Lupo</a:t>
            </a:r>
          </a:p>
        </p:txBody>
      </p:sp>
      <p:sp>
        <p:nvSpPr>
          <p:cNvPr id="11" name="Segnaposto contenuto 10">
            <a:extLst>
              <a:ext uri="{FF2B5EF4-FFF2-40B4-BE49-F238E27FC236}">
                <a16:creationId xmlns:a16="http://schemas.microsoft.com/office/drawing/2014/main" id="{BD10AD8D-8DE5-40F2-A2F2-E7567BEC34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944000"/>
            <a:ext cx="5432044" cy="4006800"/>
          </a:xfrm>
        </p:spPr>
        <p:txBody>
          <a:bodyPr rtlCol="0">
            <a:normAutofit/>
          </a:bodyPr>
          <a:lstStyle/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Maschio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Segugio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Anno di nascita: 2018</a:t>
            </a: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Lupo è socievole con gli umani </a:t>
            </a: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e con i simili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176EB0E-E7B9-4EF9-A88F-4A2531EADA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1025" y="6153912"/>
            <a:ext cx="502920" cy="502920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fld id="{0D309695-DEC3-40DA-9DF5-330280C9D0E8}" type="slidenum">
              <a:rPr lang="it-IT" smtClean="0"/>
              <a:pPr rtl="0">
                <a:spcAft>
                  <a:spcPts val="600"/>
                </a:spcAft>
              </a:pPr>
              <a:t>14</a:t>
            </a:fld>
            <a:endParaRPr lang="it-IT"/>
          </a:p>
        </p:txBody>
      </p:sp>
      <p:pic>
        <p:nvPicPr>
          <p:cNvPr id="6" name="Segnaposto immagine 5" descr="Immagine che contiene Razza di cani, mammifero, cane, animale domestico&#10;&#10;Descrizione generata automaticamente">
            <a:extLst>
              <a:ext uri="{FF2B5EF4-FFF2-40B4-BE49-F238E27FC236}">
                <a16:creationId xmlns:a16="http://schemas.microsoft.com/office/drawing/2014/main" id="{21724C77-3D40-7FC8-DF22-0FE1F85B273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199" r="199"/>
          <a:stretch>
            <a:fillRect/>
          </a:stretch>
        </p:blipFill>
        <p:spPr/>
      </p:pic>
      <p:sp>
        <p:nvSpPr>
          <p:cNvPr id="8" name="Segnaposto piè di pagina 12">
            <a:extLst>
              <a:ext uri="{FF2B5EF4-FFF2-40B4-BE49-F238E27FC236}">
                <a16:creationId xmlns:a16="http://schemas.microsoft.com/office/drawing/2014/main" id="{11A6EE08-F613-E2FC-882B-8812D40A5880}"/>
              </a:ext>
            </a:extLst>
          </p:cNvPr>
          <p:cNvSpPr txBox="1">
            <a:spLocks/>
          </p:cNvSpPr>
          <p:nvPr/>
        </p:nvSpPr>
        <p:spPr>
          <a:xfrm>
            <a:off x="0" y="6153912"/>
            <a:ext cx="12192000" cy="502920"/>
          </a:xfrm>
          <a:prstGeom prst="rect">
            <a:avLst/>
          </a:prstGeom>
        </p:spPr>
        <p:txBody>
          <a:bodyPr rtlCol="0"/>
          <a:lstStyle>
            <a:defPPr rtl="0"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dirty="0">
                <a:latin typeface="+mj-lt"/>
              </a:rPr>
              <a:t>Taglia Media</a:t>
            </a:r>
          </a:p>
        </p:txBody>
      </p:sp>
    </p:spTree>
    <p:extLst>
      <p:ext uri="{BB962C8B-B14F-4D97-AF65-F5344CB8AC3E}">
        <p14:creationId xmlns:p14="http://schemas.microsoft.com/office/powerpoint/2010/main" val="130621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9">
            <a:extLst>
              <a:ext uri="{FF2B5EF4-FFF2-40B4-BE49-F238E27FC236}">
                <a16:creationId xmlns:a16="http://schemas.microsoft.com/office/drawing/2014/main" id="{C95E17A9-94C3-43A2-AF79-D18356EA3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5432044" cy="860400"/>
          </a:xfrm>
        </p:spPr>
        <p:txBody>
          <a:bodyPr rtlCol="0" anchor="b">
            <a:normAutofit/>
          </a:bodyPr>
          <a:lstStyle/>
          <a:p>
            <a:pPr rtl="0"/>
            <a:r>
              <a:rPr lang="it-IT" dirty="0"/>
              <a:t>Danna</a:t>
            </a:r>
          </a:p>
        </p:txBody>
      </p:sp>
      <p:sp>
        <p:nvSpPr>
          <p:cNvPr id="11" name="Segnaposto contenuto 10">
            <a:extLst>
              <a:ext uri="{FF2B5EF4-FFF2-40B4-BE49-F238E27FC236}">
                <a16:creationId xmlns:a16="http://schemas.microsoft.com/office/drawing/2014/main" id="{BD10AD8D-8DE5-40F2-A2F2-E7567BEC34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944000"/>
            <a:ext cx="5432044" cy="4006800"/>
          </a:xfrm>
        </p:spPr>
        <p:txBody>
          <a:bodyPr rtlCol="0">
            <a:normAutofit/>
          </a:bodyPr>
          <a:lstStyle/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Femmina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Meticcia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Anno di nascita: 2015</a:t>
            </a: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Danna è molto socievole con gli umani </a:t>
            </a: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e con simili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176EB0E-E7B9-4EF9-A88F-4A2531EADA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1025" y="6153912"/>
            <a:ext cx="502920" cy="502920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fld id="{0D309695-DEC3-40DA-9DF5-330280C9D0E8}" type="slidenum">
              <a:rPr lang="it-IT" smtClean="0"/>
              <a:pPr rtl="0">
                <a:spcAft>
                  <a:spcPts val="600"/>
                </a:spcAft>
              </a:pPr>
              <a:t>15</a:t>
            </a:fld>
            <a:endParaRPr lang="it-IT"/>
          </a:p>
        </p:txBody>
      </p:sp>
      <p:pic>
        <p:nvPicPr>
          <p:cNvPr id="6" name="Segnaposto immagine 5" descr="Immagine che contiene mammifero, Razza di cani, animale domestico, cane&#10;&#10;Descrizione generata automaticamente">
            <a:extLst>
              <a:ext uri="{FF2B5EF4-FFF2-40B4-BE49-F238E27FC236}">
                <a16:creationId xmlns:a16="http://schemas.microsoft.com/office/drawing/2014/main" id="{C5305ABD-57C7-2FFE-3D40-7EC57E91F3D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12461" b="12461"/>
          <a:stretch>
            <a:fillRect/>
          </a:stretch>
        </p:blipFill>
        <p:spPr/>
      </p:pic>
      <p:sp>
        <p:nvSpPr>
          <p:cNvPr id="8" name="Segnaposto piè di pagina 12">
            <a:extLst>
              <a:ext uri="{FF2B5EF4-FFF2-40B4-BE49-F238E27FC236}">
                <a16:creationId xmlns:a16="http://schemas.microsoft.com/office/drawing/2014/main" id="{5D7180FE-454B-62DE-49F2-A38F1F15ADB2}"/>
              </a:ext>
            </a:extLst>
          </p:cNvPr>
          <p:cNvSpPr txBox="1">
            <a:spLocks/>
          </p:cNvSpPr>
          <p:nvPr/>
        </p:nvSpPr>
        <p:spPr>
          <a:xfrm>
            <a:off x="0" y="6153912"/>
            <a:ext cx="12192000" cy="502920"/>
          </a:xfrm>
          <a:prstGeom prst="rect">
            <a:avLst/>
          </a:prstGeom>
        </p:spPr>
        <p:txBody>
          <a:bodyPr rtlCol="0"/>
          <a:lstStyle>
            <a:defPPr rtl="0"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dirty="0">
                <a:latin typeface="+mj-lt"/>
              </a:rPr>
              <a:t>Taglia Media</a:t>
            </a:r>
          </a:p>
        </p:txBody>
      </p:sp>
    </p:spTree>
    <p:extLst>
      <p:ext uri="{BB962C8B-B14F-4D97-AF65-F5344CB8AC3E}">
        <p14:creationId xmlns:p14="http://schemas.microsoft.com/office/powerpoint/2010/main" val="4208049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9">
            <a:extLst>
              <a:ext uri="{FF2B5EF4-FFF2-40B4-BE49-F238E27FC236}">
                <a16:creationId xmlns:a16="http://schemas.microsoft.com/office/drawing/2014/main" id="{C95E17A9-94C3-43A2-AF79-D18356EA3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5432044" cy="860400"/>
          </a:xfrm>
        </p:spPr>
        <p:txBody>
          <a:bodyPr rtlCol="0" anchor="b">
            <a:normAutofit/>
          </a:bodyPr>
          <a:lstStyle/>
          <a:p>
            <a:pPr rtl="0"/>
            <a:r>
              <a:rPr lang="it-IT" dirty="0"/>
              <a:t>Lilla</a:t>
            </a:r>
          </a:p>
        </p:txBody>
      </p:sp>
      <p:sp>
        <p:nvSpPr>
          <p:cNvPr id="11" name="Segnaposto contenuto 10">
            <a:extLst>
              <a:ext uri="{FF2B5EF4-FFF2-40B4-BE49-F238E27FC236}">
                <a16:creationId xmlns:a16="http://schemas.microsoft.com/office/drawing/2014/main" id="{BD10AD8D-8DE5-40F2-A2F2-E7567BEC34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944000"/>
            <a:ext cx="5432044" cy="4006800"/>
          </a:xfrm>
        </p:spPr>
        <p:txBody>
          <a:bodyPr rtlCol="0">
            <a:normAutofit/>
          </a:bodyPr>
          <a:lstStyle/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Femmina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Meticcia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Anno di nascita: 2017</a:t>
            </a: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Lilla è socievole con gli umani </a:t>
            </a: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e con i simili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176EB0E-E7B9-4EF9-A88F-4A2531EADA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1025" y="6153912"/>
            <a:ext cx="502920" cy="502920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fld id="{0D309695-DEC3-40DA-9DF5-330280C9D0E8}" type="slidenum">
              <a:rPr lang="it-IT" smtClean="0"/>
              <a:pPr rtl="0">
                <a:spcAft>
                  <a:spcPts val="600"/>
                </a:spcAft>
              </a:pPr>
              <a:t>16</a:t>
            </a:fld>
            <a:endParaRPr lang="it-IT"/>
          </a:p>
        </p:txBody>
      </p:sp>
      <p:pic>
        <p:nvPicPr>
          <p:cNvPr id="7" name="Segnaposto immagine 6" descr="Immagine che contiene Razza di cani, mammifero, animale domestico, aria aperta&#10;&#10;Descrizione generata automaticamente">
            <a:extLst>
              <a:ext uri="{FF2B5EF4-FFF2-40B4-BE49-F238E27FC236}">
                <a16:creationId xmlns:a16="http://schemas.microsoft.com/office/drawing/2014/main" id="{B79584CE-ED75-07BA-9325-11712A9CB92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/>
          <a:srcRect l="15703" t="13" r="68" b="-13"/>
          <a:stretch/>
        </p:blipFill>
        <p:spPr>
          <a:xfrm>
            <a:off x="6307138" y="449263"/>
            <a:ext cx="5432425" cy="5502275"/>
          </a:xfrm>
        </p:spPr>
      </p:pic>
      <p:sp>
        <p:nvSpPr>
          <p:cNvPr id="8" name="Segnaposto piè di pagina 12">
            <a:extLst>
              <a:ext uri="{FF2B5EF4-FFF2-40B4-BE49-F238E27FC236}">
                <a16:creationId xmlns:a16="http://schemas.microsoft.com/office/drawing/2014/main" id="{FC35BE41-7D58-FF6C-5B1F-E68738393FD0}"/>
              </a:ext>
            </a:extLst>
          </p:cNvPr>
          <p:cNvSpPr txBox="1">
            <a:spLocks/>
          </p:cNvSpPr>
          <p:nvPr/>
        </p:nvSpPr>
        <p:spPr>
          <a:xfrm>
            <a:off x="0" y="6153912"/>
            <a:ext cx="12192000" cy="502920"/>
          </a:xfrm>
          <a:prstGeom prst="rect">
            <a:avLst/>
          </a:prstGeom>
        </p:spPr>
        <p:txBody>
          <a:bodyPr rtlCol="0"/>
          <a:lstStyle>
            <a:defPPr rtl="0"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dirty="0">
                <a:latin typeface="+mj-lt"/>
              </a:rPr>
              <a:t>Taglia Media</a:t>
            </a:r>
          </a:p>
        </p:txBody>
      </p:sp>
    </p:spTree>
    <p:extLst>
      <p:ext uri="{BB962C8B-B14F-4D97-AF65-F5344CB8AC3E}">
        <p14:creationId xmlns:p14="http://schemas.microsoft.com/office/powerpoint/2010/main" val="788339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9">
            <a:extLst>
              <a:ext uri="{FF2B5EF4-FFF2-40B4-BE49-F238E27FC236}">
                <a16:creationId xmlns:a16="http://schemas.microsoft.com/office/drawing/2014/main" id="{C95E17A9-94C3-43A2-AF79-D18356EA3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5432044" cy="860400"/>
          </a:xfrm>
        </p:spPr>
        <p:txBody>
          <a:bodyPr rtlCol="0" anchor="b">
            <a:normAutofit/>
          </a:bodyPr>
          <a:lstStyle/>
          <a:p>
            <a:pPr rtl="0"/>
            <a:r>
              <a:rPr lang="it-IT" dirty="0"/>
              <a:t>Rino</a:t>
            </a:r>
          </a:p>
        </p:txBody>
      </p:sp>
      <p:sp>
        <p:nvSpPr>
          <p:cNvPr id="11" name="Segnaposto contenuto 10">
            <a:extLst>
              <a:ext uri="{FF2B5EF4-FFF2-40B4-BE49-F238E27FC236}">
                <a16:creationId xmlns:a16="http://schemas.microsoft.com/office/drawing/2014/main" id="{BD10AD8D-8DE5-40F2-A2F2-E7567BEC34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944000"/>
            <a:ext cx="5432044" cy="4006800"/>
          </a:xfrm>
        </p:spPr>
        <p:txBody>
          <a:bodyPr rtlCol="0">
            <a:normAutofit/>
          </a:bodyPr>
          <a:lstStyle/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Maschio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Meticcio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Anno di nascita: 2014</a:t>
            </a: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Rino è socievole con gli umani </a:t>
            </a: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e con i simili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176EB0E-E7B9-4EF9-A88F-4A2531EADA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1025" y="6153912"/>
            <a:ext cx="502920" cy="502920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fld id="{0D309695-DEC3-40DA-9DF5-330280C9D0E8}" type="slidenum">
              <a:rPr lang="it-IT" smtClean="0"/>
              <a:pPr rtl="0">
                <a:spcAft>
                  <a:spcPts val="600"/>
                </a:spcAft>
              </a:pPr>
              <a:t>17</a:t>
            </a:fld>
            <a:endParaRPr lang="it-IT"/>
          </a:p>
        </p:txBody>
      </p:sp>
      <p:pic>
        <p:nvPicPr>
          <p:cNvPr id="7" name="Segnaposto immagine 6" descr="Immagine che contiene Razza di cani, animale domestico, terreno, Gruppo sportivo&#10;&#10;Descrizione generata automaticamente">
            <a:extLst>
              <a:ext uri="{FF2B5EF4-FFF2-40B4-BE49-F238E27FC236}">
                <a16:creationId xmlns:a16="http://schemas.microsoft.com/office/drawing/2014/main" id="{C88804DF-5F6F-A9CD-748D-EB0453098E8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/>
          <a:srcRect l="-88" t="4761" r="88" b="36937"/>
          <a:stretch/>
        </p:blipFill>
        <p:spPr>
          <a:xfrm>
            <a:off x="6307138" y="449263"/>
            <a:ext cx="5432425" cy="5502275"/>
          </a:xfrm>
        </p:spPr>
      </p:pic>
      <p:sp>
        <p:nvSpPr>
          <p:cNvPr id="8" name="Segnaposto piè di pagina 12">
            <a:extLst>
              <a:ext uri="{FF2B5EF4-FFF2-40B4-BE49-F238E27FC236}">
                <a16:creationId xmlns:a16="http://schemas.microsoft.com/office/drawing/2014/main" id="{B1857FE3-C660-1BAB-3945-42958E192713}"/>
              </a:ext>
            </a:extLst>
          </p:cNvPr>
          <p:cNvSpPr txBox="1">
            <a:spLocks/>
          </p:cNvSpPr>
          <p:nvPr/>
        </p:nvSpPr>
        <p:spPr>
          <a:xfrm>
            <a:off x="0" y="6153912"/>
            <a:ext cx="12192000" cy="502920"/>
          </a:xfrm>
          <a:prstGeom prst="rect">
            <a:avLst/>
          </a:prstGeom>
        </p:spPr>
        <p:txBody>
          <a:bodyPr rtlCol="0"/>
          <a:lstStyle>
            <a:defPPr rtl="0"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dirty="0">
                <a:latin typeface="+mj-lt"/>
              </a:rPr>
              <a:t>Taglia Media</a:t>
            </a:r>
          </a:p>
        </p:txBody>
      </p:sp>
    </p:spTree>
    <p:extLst>
      <p:ext uri="{BB962C8B-B14F-4D97-AF65-F5344CB8AC3E}">
        <p14:creationId xmlns:p14="http://schemas.microsoft.com/office/powerpoint/2010/main" val="4175325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9">
            <a:extLst>
              <a:ext uri="{FF2B5EF4-FFF2-40B4-BE49-F238E27FC236}">
                <a16:creationId xmlns:a16="http://schemas.microsoft.com/office/drawing/2014/main" id="{C95E17A9-94C3-43A2-AF79-D18356EA3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5432044" cy="860400"/>
          </a:xfrm>
        </p:spPr>
        <p:txBody>
          <a:bodyPr rtlCol="0" anchor="b">
            <a:normAutofit/>
          </a:bodyPr>
          <a:lstStyle/>
          <a:p>
            <a:pPr rtl="0"/>
            <a:r>
              <a:rPr lang="it-IT" dirty="0"/>
              <a:t>Eva</a:t>
            </a:r>
          </a:p>
        </p:txBody>
      </p:sp>
      <p:sp>
        <p:nvSpPr>
          <p:cNvPr id="11" name="Segnaposto contenuto 10">
            <a:extLst>
              <a:ext uri="{FF2B5EF4-FFF2-40B4-BE49-F238E27FC236}">
                <a16:creationId xmlns:a16="http://schemas.microsoft.com/office/drawing/2014/main" id="{BD10AD8D-8DE5-40F2-A2F2-E7567BEC34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944000"/>
            <a:ext cx="5432044" cy="4006800"/>
          </a:xfrm>
        </p:spPr>
        <p:txBody>
          <a:bodyPr rtlCol="0">
            <a:normAutofit/>
          </a:bodyPr>
          <a:lstStyle/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Femmina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Meticcia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Anno di nascita: 2019</a:t>
            </a: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Eva è socievole con gli umani </a:t>
            </a: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e con i simili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176EB0E-E7B9-4EF9-A88F-4A2531EADA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1025" y="6153912"/>
            <a:ext cx="502920" cy="502920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fld id="{0D309695-DEC3-40DA-9DF5-330280C9D0E8}" type="slidenum">
              <a:rPr lang="it-IT" smtClean="0"/>
              <a:pPr rtl="0">
                <a:spcAft>
                  <a:spcPts val="600"/>
                </a:spcAft>
              </a:pPr>
              <a:t>18</a:t>
            </a:fld>
            <a:endParaRPr lang="it-IT"/>
          </a:p>
        </p:txBody>
      </p:sp>
      <p:pic>
        <p:nvPicPr>
          <p:cNvPr id="7" name="Segnaposto immagine 6" descr="Immagine che contiene cane, Razza di cani, calzature, animale domestico&#10;&#10;Descrizione generata automaticamente">
            <a:extLst>
              <a:ext uri="{FF2B5EF4-FFF2-40B4-BE49-F238E27FC236}">
                <a16:creationId xmlns:a16="http://schemas.microsoft.com/office/drawing/2014/main" id="{9C95D4B5-5E8F-0507-0CDF-8BAA13D1231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/>
          <a:srcRect l="-88" t="845" r="88" b="22241"/>
          <a:stretch/>
        </p:blipFill>
        <p:spPr>
          <a:xfrm>
            <a:off x="6307138" y="449263"/>
            <a:ext cx="5432425" cy="5502275"/>
          </a:xfrm>
        </p:spPr>
      </p:pic>
      <p:sp>
        <p:nvSpPr>
          <p:cNvPr id="8" name="Segnaposto piè di pagina 12">
            <a:extLst>
              <a:ext uri="{FF2B5EF4-FFF2-40B4-BE49-F238E27FC236}">
                <a16:creationId xmlns:a16="http://schemas.microsoft.com/office/drawing/2014/main" id="{FA78FEC1-75B9-A528-E23B-EB273C1CD691}"/>
              </a:ext>
            </a:extLst>
          </p:cNvPr>
          <p:cNvSpPr txBox="1">
            <a:spLocks/>
          </p:cNvSpPr>
          <p:nvPr/>
        </p:nvSpPr>
        <p:spPr>
          <a:xfrm>
            <a:off x="0" y="6153912"/>
            <a:ext cx="12192000" cy="502920"/>
          </a:xfrm>
          <a:prstGeom prst="rect">
            <a:avLst/>
          </a:prstGeom>
        </p:spPr>
        <p:txBody>
          <a:bodyPr rtlCol="0"/>
          <a:lstStyle>
            <a:defPPr rtl="0"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dirty="0">
                <a:latin typeface="+mj-lt"/>
              </a:rPr>
              <a:t>Taglia Media</a:t>
            </a:r>
          </a:p>
        </p:txBody>
      </p:sp>
    </p:spTree>
    <p:extLst>
      <p:ext uri="{BB962C8B-B14F-4D97-AF65-F5344CB8AC3E}">
        <p14:creationId xmlns:p14="http://schemas.microsoft.com/office/powerpoint/2010/main" val="2072645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9">
            <a:extLst>
              <a:ext uri="{FF2B5EF4-FFF2-40B4-BE49-F238E27FC236}">
                <a16:creationId xmlns:a16="http://schemas.microsoft.com/office/drawing/2014/main" id="{C95E17A9-94C3-43A2-AF79-D18356EA3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5432044" cy="860400"/>
          </a:xfrm>
        </p:spPr>
        <p:txBody>
          <a:bodyPr rtlCol="0" anchor="b">
            <a:normAutofit/>
          </a:bodyPr>
          <a:lstStyle/>
          <a:p>
            <a:pPr rtl="0"/>
            <a:r>
              <a:rPr lang="it-IT" dirty="0"/>
              <a:t>Mafalda</a:t>
            </a:r>
          </a:p>
        </p:txBody>
      </p:sp>
      <p:sp>
        <p:nvSpPr>
          <p:cNvPr id="11" name="Segnaposto contenuto 10">
            <a:extLst>
              <a:ext uri="{FF2B5EF4-FFF2-40B4-BE49-F238E27FC236}">
                <a16:creationId xmlns:a16="http://schemas.microsoft.com/office/drawing/2014/main" id="{BD10AD8D-8DE5-40F2-A2F2-E7567BEC34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944000"/>
            <a:ext cx="5432044" cy="4006800"/>
          </a:xfrm>
        </p:spPr>
        <p:txBody>
          <a:bodyPr rtlCol="0">
            <a:normAutofit/>
          </a:bodyPr>
          <a:lstStyle/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Femmina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Meticcia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Anno di nascita: 2018</a:t>
            </a: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Mafalda è socievole con gli umani </a:t>
            </a: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e con i simili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176EB0E-E7B9-4EF9-A88F-4A2531EADA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1025" y="6153912"/>
            <a:ext cx="502920" cy="502920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fld id="{0D309695-DEC3-40DA-9DF5-330280C9D0E8}" type="slidenum">
              <a:rPr lang="it-IT" smtClean="0"/>
              <a:pPr rtl="0">
                <a:spcAft>
                  <a:spcPts val="600"/>
                </a:spcAft>
              </a:pPr>
              <a:t>19</a:t>
            </a:fld>
            <a:endParaRPr lang="it-IT"/>
          </a:p>
        </p:txBody>
      </p:sp>
      <p:pic>
        <p:nvPicPr>
          <p:cNvPr id="7" name="Segnaposto immagine 6" descr="Immagine che contiene mammifero, cane, Razza di cani, animale domestico&#10;&#10;Descrizione generata automaticamente">
            <a:extLst>
              <a:ext uri="{FF2B5EF4-FFF2-40B4-BE49-F238E27FC236}">
                <a16:creationId xmlns:a16="http://schemas.microsoft.com/office/drawing/2014/main" id="{C202CF77-D2E8-2191-1724-31EAC772AD2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/>
          <a:srcRect l="-88" t="-270" r="88" b="11392"/>
          <a:stretch/>
        </p:blipFill>
        <p:spPr>
          <a:xfrm>
            <a:off x="6307138" y="449263"/>
            <a:ext cx="5432425" cy="5502275"/>
          </a:xfrm>
        </p:spPr>
      </p:pic>
      <p:sp>
        <p:nvSpPr>
          <p:cNvPr id="8" name="Segnaposto piè di pagina 12">
            <a:extLst>
              <a:ext uri="{FF2B5EF4-FFF2-40B4-BE49-F238E27FC236}">
                <a16:creationId xmlns:a16="http://schemas.microsoft.com/office/drawing/2014/main" id="{E7F0DC0D-D5FE-C194-9D8D-E5EACC08C03F}"/>
              </a:ext>
            </a:extLst>
          </p:cNvPr>
          <p:cNvSpPr txBox="1">
            <a:spLocks/>
          </p:cNvSpPr>
          <p:nvPr/>
        </p:nvSpPr>
        <p:spPr>
          <a:xfrm>
            <a:off x="0" y="6153912"/>
            <a:ext cx="12192000" cy="502920"/>
          </a:xfrm>
          <a:prstGeom prst="rect">
            <a:avLst/>
          </a:prstGeom>
        </p:spPr>
        <p:txBody>
          <a:bodyPr rtlCol="0"/>
          <a:lstStyle>
            <a:defPPr rtl="0"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dirty="0">
                <a:latin typeface="+mj-lt"/>
              </a:rPr>
              <a:t>Taglia Media</a:t>
            </a:r>
          </a:p>
        </p:txBody>
      </p:sp>
    </p:spTree>
    <p:extLst>
      <p:ext uri="{BB962C8B-B14F-4D97-AF65-F5344CB8AC3E}">
        <p14:creationId xmlns:p14="http://schemas.microsoft.com/office/powerpoint/2010/main" val="273594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itolo 48">
            <a:extLst>
              <a:ext uri="{FF2B5EF4-FFF2-40B4-BE49-F238E27FC236}">
                <a16:creationId xmlns:a16="http://schemas.microsoft.com/office/drawing/2014/main" id="{4CE6B3A9-5A1B-4BBF-974C-F623330C4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798" y="380872"/>
            <a:ext cx="11300290" cy="1026572"/>
          </a:xfrm>
        </p:spPr>
        <p:txBody>
          <a:bodyPr rtlCol="0"/>
          <a:lstStyle/>
          <a:p>
            <a:pPr rtl="0"/>
            <a:r>
              <a:rPr lang="it-IT" dirty="0"/>
              <a:t>Se adotterai un cane dal nostro canile:</a:t>
            </a:r>
          </a:p>
        </p:txBody>
      </p:sp>
      <p:sp>
        <p:nvSpPr>
          <p:cNvPr id="11" name="Segnaposto testo 10">
            <a:extLst>
              <a:ext uri="{FF2B5EF4-FFF2-40B4-BE49-F238E27FC236}">
                <a16:creationId xmlns:a16="http://schemas.microsoft.com/office/drawing/2014/main" id="{EFB7EFED-1FEF-479A-8991-D83E4EF6132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2239" y="2198934"/>
            <a:ext cx="6550080" cy="869888"/>
          </a:xfrm>
        </p:spPr>
        <p:txBody>
          <a:bodyPr rtlCol="0">
            <a:noAutofit/>
          </a:bodyPr>
          <a:lstStyle/>
          <a:p>
            <a:pPr marL="344844" indent="-342900" rtl="0">
              <a:buClr>
                <a:srgbClr val="FFC000"/>
              </a:buClr>
              <a:buSzPct val="120000"/>
              <a:buFont typeface="Arial" panose="020B0604020202020204" pitchFamily="34" charset="0"/>
              <a:buChar char="•"/>
            </a:pPr>
            <a:r>
              <a:rPr lang="it-IT" sz="2200" dirty="0">
                <a:solidFill>
                  <a:schemeClr val="accent3"/>
                </a:solidFill>
              </a:rPr>
              <a:t>Migliori il benessere dell’animale, donandogli una casa ed una famiglia</a:t>
            </a:r>
          </a:p>
        </p:txBody>
      </p:sp>
      <p:sp>
        <p:nvSpPr>
          <p:cNvPr id="13" name="Segnaposto testo 12">
            <a:extLst>
              <a:ext uri="{FF2B5EF4-FFF2-40B4-BE49-F238E27FC236}">
                <a16:creationId xmlns:a16="http://schemas.microsoft.com/office/drawing/2014/main" id="{3DA0F29B-B8C5-493C-90DA-0CF7A66FA78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2239" y="3641493"/>
            <a:ext cx="6550080" cy="869888"/>
          </a:xfrm>
        </p:spPr>
        <p:txBody>
          <a:bodyPr rtlCol="0">
            <a:normAutofit fontScale="92500" lnSpcReduction="10000"/>
          </a:bodyPr>
          <a:lstStyle/>
          <a:p>
            <a:pPr marL="344844" indent="-342900" rtl="0">
              <a:buClr>
                <a:srgbClr val="FFC000"/>
              </a:buClr>
              <a:buSzPct val="120000"/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accent3"/>
                </a:solidFill>
              </a:rPr>
              <a:t>Ricevi un contributo di 400 € per ogni cane adottato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0715F87-78A2-4A8C-B23D-976766A3F9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1025" y="6153912"/>
            <a:ext cx="502920" cy="502920"/>
          </a:xfrm>
        </p:spPr>
        <p:txBody>
          <a:bodyPr rtlCol="0"/>
          <a:lstStyle/>
          <a:p>
            <a:pPr rtl="0"/>
            <a:fld id="{0D309695-DEC3-40DA-9DF5-330280C9D0E8}" type="slidenum">
              <a:rPr lang="it-IT" smtClean="0"/>
              <a:pPr rtl="0"/>
              <a:t>2</a:t>
            </a:fld>
            <a:endParaRPr lang="it-IT"/>
          </a:p>
        </p:txBody>
      </p:sp>
      <p:sp>
        <p:nvSpPr>
          <p:cNvPr id="9" name="Segnaposto contenuto 10">
            <a:extLst>
              <a:ext uri="{FF2B5EF4-FFF2-40B4-BE49-F238E27FC236}">
                <a16:creationId xmlns:a16="http://schemas.microsoft.com/office/drawing/2014/main" id="{1733D666-3B67-4299-A4F7-4A981380B49D}"/>
              </a:ext>
            </a:extLst>
          </p:cNvPr>
          <p:cNvSpPr txBox="1">
            <a:spLocks/>
          </p:cNvSpPr>
          <p:nvPr/>
        </p:nvSpPr>
        <p:spPr>
          <a:xfrm>
            <a:off x="3824154" y="6320233"/>
            <a:ext cx="4039383" cy="502920"/>
          </a:xfrm>
          <a:prstGeom prst="rect">
            <a:avLst/>
          </a:prstGeom>
        </p:spPr>
        <p:txBody>
          <a:bodyPr rtlCol="0"/>
          <a:lstStyle>
            <a:lvl1pPr marL="450000" indent="-448056" algn="l" defTabSz="914400" rtl="0" eaLnBrk="1" latinLnBrk="0" hangingPunct="1">
              <a:lnSpc>
                <a:spcPct val="140000"/>
              </a:lnSpc>
              <a:spcBef>
                <a:spcPts val="1000"/>
              </a:spcBef>
              <a:buClr>
                <a:schemeClr val="tx2">
                  <a:lumMod val="75000"/>
                </a:schemeClr>
              </a:buClr>
              <a:buFont typeface="Calibri Light" panose="020F0302020204030204" pitchFamily="34" charset="0"/>
              <a:buChar char="→"/>
              <a:defRPr sz="1800" kern="1200">
                <a:solidFill>
                  <a:schemeClr val="tx2">
                    <a:alpha val="5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00000" indent="-448056" algn="l" defTabSz="914400" rtl="0" eaLnBrk="1" latinLnBrk="0" hangingPunct="1">
              <a:lnSpc>
                <a:spcPct val="140000"/>
              </a:lnSpc>
              <a:spcBef>
                <a:spcPts val="500"/>
              </a:spcBef>
              <a:buClr>
                <a:schemeClr val="tx2">
                  <a:lumMod val="75000"/>
                </a:schemeClr>
              </a:buClr>
              <a:buFont typeface="Calibri Light" panose="020F0302020204030204" pitchFamily="34" charset="0"/>
              <a:buChar char="→"/>
              <a:defRPr sz="1800" kern="1200">
                <a:solidFill>
                  <a:schemeClr val="tx2">
                    <a:alpha val="5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350000" indent="-448056" algn="l" defTabSz="914400" rtl="0" eaLnBrk="1" latinLnBrk="0" hangingPunct="1">
              <a:lnSpc>
                <a:spcPct val="140000"/>
              </a:lnSpc>
              <a:spcBef>
                <a:spcPts val="500"/>
              </a:spcBef>
              <a:buClr>
                <a:schemeClr val="tx2">
                  <a:lumMod val="75000"/>
                </a:schemeClr>
              </a:buClr>
              <a:buFont typeface="Calibri Light" panose="020F0302020204030204" pitchFamily="34" charset="0"/>
              <a:buChar char="→"/>
              <a:defRPr sz="1800" kern="1200">
                <a:solidFill>
                  <a:schemeClr val="tx2">
                    <a:alpha val="5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00000" indent="-448056" algn="l" defTabSz="914400" rtl="0" eaLnBrk="1" latinLnBrk="0" hangingPunct="1">
              <a:lnSpc>
                <a:spcPct val="140000"/>
              </a:lnSpc>
              <a:spcBef>
                <a:spcPts val="500"/>
              </a:spcBef>
              <a:buClr>
                <a:schemeClr val="tx2">
                  <a:lumMod val="75000"/>
                </a:schemeClr>
              </a:buClr>
              <a:buFont typeface="Calibri Light" panose="020F0302020204030204" pitchFamily="34" charset="0"/>
              <a:buChar char="→"/>
              <a:defRPr sz="1800" kern="1200">
                <a:solidFill>
                  <a:schemeClr val="tx2">
                    <a:alpha val="5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250000" indent="-448056" algn="l" defTabSz="914400" rtl="0" eaLnBrk="1" latinLnBrk="0" hangingPunct="1">
              <a:lnSpc>
                <a:spcPct val="140000"/>
              </a:lnSpc>
              <a:spcBef>
                <a:spcPts val="500"/>
              </a:spcBef>
              <a:buClr>
                <a:schemeClr val="tx2">
                  <a:lumMod val="75000"/>
                </a:schemeClr>
              </a:buClr>
              <a:buFont typeface="Calibri Light" panose="020F0302020204030204" pitchFamily="34" charset="0"/>
              <a:buChar char="→"/>
              <a:defRPr sz="1800" kern="1200">
                <a:solidFill>
                  <a:schemeClr val="tx2">
                    <a:alpha val="5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44" indent="0">
              <a:buNone/>
            </a:pPr>
            <a:r>
              <a:rPr lang="it-IT" sz="1400" dirty="0">
                <a:latin typeface="+mj-lt"/>
              </a:rPr>
              <a:t>Leggi il regolamento completo cliccando </a:t>
            </a:r>
            <a:r>
              <a:rPr lang="it-IT" sz="1400" dirty="0">
                <a:latin typeface="+mj-lt"/>
                <a:hlinkClick r:id="rId3"/>
              </a:rPr>
              <a:t>qui</a:t>
            </a:r>
            <a:endParaRPr lang="it-IT" sz="1400" dirty="0">
              <a:latin typeface="+mj-lt"/>
            </a:endParaRPr>
          </a:p>
        </p:txBody>
      </p:sp>
      <p:sp>
        <p:nvSpPr>
          <p:cNvPr id="10" name="Segnaposto testo 12">
            <a:extLst>
              <a:ext uri="{FF2B5EF4-FFF2-40B4-BE49-F238E27FC236}">
                <a16:creationId xmlns:a16="http://schemas.microsoft.com/office/drawing/2014/main" id="{D627384F-A342-E5AB-E765-9591053840AA}"/>
              </a:ext>
            </a:extLst>
          </p:cNvPr>
          <p:cNvSpPr txBox="1">
            <a:spLocks/>
          </p:cNvSpPr>
          <p:nvPr/>
        </p:nvSpPr>
        <p:spPr>
          <a:xfrm>
            <a:off x="582239" y="5038609"/>
            <a:ext cx="6550080" cy="1271111"/>
          </a:xfrm>
          <a:prstGeom prst="rect">
            <a:avLst/>
          </a:prstGeom>
        </p:spPr>
        <p:txBody>
          <a:bodyPr vert="horz" lIns="0" tIns="0" rIns="91440" bIns="0" rtlCol="0">
            <a:normAutofit fontScale="92500"/>
          </a:bodyPr>
          <a:lstStyle>
            <a:lvl1pPr marL="1944" indent="0" algn="l" defTabSz="914400" rtl="0" eaLnBrk="1" latinLnBrk="0" hangingPunct="1">
              <a:lnSpc>
                <a:spcPct val="140000"/>
              </a:lnSpc>
              <a:spcBef>
                <a:spcPts val="1000"/>
              </a:spcBef>
              <a:buClr>
                <a:schemeClr val="tx2">
                  <a:lumMod val="75000"/>
                </a:schemeClr>
              </a:buClr>
              <a:buFont typeface="Calibri Light" panose="020F0302020204030204" pitchFamily="34" charset="0"/>
              <a:buNone/>
              <a:defRPr sz="240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900000" indent="-448056" algn="l" defTabSz="914400" rtl="0" eaLnBrk="1" latinLnBrk="0" hangingPunct="1">
              <a:lnSpc>
                <a:spcPct val="140000"/>
              </a:lnSpc>
              <a:spcBef>
                <a:spcPts val="500"/>
              </a:spcBef>
              <a:buClr>
                <a:schemeClr val="tx2">
                  <a:lumMod val="75000"/>
                </a:schemeClr>
              </a:buClr>
              <a:buFont typeface="Calibri Light" panose="020F0302020204030204" pitchFamily="34" charset="0"/>
              <a:buChar char="→"/>
              <a:defRPr sz="1800" kern="1200">
                <a:solidFill>
                  <a:schemeClr val="tx2">
                    <a:alpha val="5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350000" indent="-448056" algn="l" defTabSz="914400" rtl="0" eaLnBrk="1" latinLnBrk="0" hangingPunct="1">
              <a:lnSpc>
                <a:spcPct val="140000"/>
              </a:lnSpc>
              <a:spcBef>
                <a:spcPts val="500"/>
              </a:spcBef>
              <a:buClr>
                <a:schemeClr val="tx2">
                  <a:lumMod val="75000"/>
                </a:schemeClr>
              </a:buClr>
              <a:buFont typeface="Calibri Light" panose="020F0302020204030204" pitchFamily="34" charset="0"/>
              <a:buChar char="→"/>
              <a:defRPr sz="1800" kern="1200">
                <a:solidFill>
                  <a:schemeClr val="tx2">
                    <a:alpha val="5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00000" indent="-448056" algn="l" defTabSz="914400" rtl="0" eaLnBrk="1" latinLnBrk="0" hangingPunct="1">
              <a:lnSpc>
                <a:spcPct val="140000"/>
              </a:lnSpc>
              <a:spcBef>
                <a:spcPts val="500"/>
              </a:spcBef>
              <a:buClr>
                <a:schemeClr val="tx2">
                  <a:lumMod val="75000"/>
                </a:schemeClr>
              </a:buClr>
              <a:buFont typeface="Calibri Light" panose="020F0302020204030204" pitchFamily="34" charset="0"/>
              <a:buChar char="→"/>
              <a:defRPr sz="1800" kern="1200">
                <a:solidFill>
                  <a:schemeClr val="tx2">
                    <a:alpha val="5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250000" indent="-448056" algn="l" defTabSz="914400" rtl="0" eaLnBrk="1" latinLnBrk="0" hangingPunct="1">
              <a:lnSpc>
                <a:spcPct val="140000"/>
              </a:lnSpc>
              <a:spcBef>
                <a:spcPts val="500"/>
              </a:spcBef>
              <a:buClr>
                <a:schemeClr val="tx2">
                  <a:lumMod val="75000"/>
                </a:schemeClr>
              </a:buClr>
              <a:buFont typeface="Calibri Light" panose="020F0302020204030204" pitchFamily="34" charset="0"/>
              <a:buChar char="→"/>
              <a:defRPr sz="1800" kern="1200">
                <a:solidFill>
                  <a:schemeClr val="tx2">
                    <a:alpha val="5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4844" indent="-342900">
              <a:buClr>
                <a:srgbClr val="FFC000"/>
              </a:buClr>
              <a:buSzPct val="120000"/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accent3"/>
                </a:solidFill>
              </a:rPr>
              <a:t>Qualora volessi, l’ intervento di sterilizzazione del cane è a carico del Comune</a:t>
            </a:r>
          </a:p>
        </p:txBody>
      </p:sp>
      <p:pic>
        <p:nvPicPr>
          <p:cNvPr id="19" name="Immagine 18" descr="Immagine che contiene mammifero, cane, Razza di cani, animale domestico&#10;&#10;Descrizione generata automaticamente">
            <a:extLst>
              <a:ext uri="{FF2B5EF4-FFF2-40B4-BE49-F238E27FC236}">
                <a16:creationId xmlns:a16="http://schemas.microsoft.com/office/drawing/2014/main" id="{E4A0ADEB-8F07-BD01-CBB4-E4265E2C7D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7789024" y="1843154"/>
            <a:ext cx="3306527" cy="4466566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2180905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11" grpId="0" build="p"/>
      <p:bldP spid="13" grpId="0" build="p"/>
      <p:bldP spid="9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9">
            <a:extLst>
              <a:ext uri="{FF2B5EF4-FFF2-40B4-BE49-F238E27FC236}">
                <a16:creationId xmlns:a16="http://schemas.microsoft.com/office/drawing/2014/main" id="{C95E17A9-94C3-43A2-AF79-D18356EA3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5432044" cy="860400"/>
          </a:xfrm>
        </p:spPr>
        <p:txBody>
          <a:bodyPr rtlCol="0" anchor="b">
            <a:normAutofit/>
          </a:bodyPr>
          <a:lstStyle/>
          <a:p>
            <a:pPr rtl="0"/>
            <a:r>
              <a:rPr lang="it-IT" dirty="0"/>
              <a:t>Teresa</a:t>
            </a:r>
          </a:p>
        </p:txBody>
      </p:sp>
      <p:sp>
        <p:nvSpPr>
          <p:cNvPr id="11" name="Segnaposto contenuto 10">
            <a:extLst>
              <a:ext uri="{FF2B5EF4-FFF2-40B4-BE49-F238E27FC236}">
                <a16:creationId xmlns:a16="http://schemas.microsoft.com/office/drawing/2014/main" id="{BD10AD8D-8DE5-40F2-A2F2-E7567BEC34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944000"/>
            <a:ext cx="5432044" cy="4006800"/>
          </a:xfrm>
        </p:spPr>
        <p:txBody>
          <a:bodyPr rtlCol="0">
            <a:normAutofit/>
          </a:bodyPr>
          <a:lstStyle/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Femmina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Meticcia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Anno di nascita: 2011</a:t>
            </a: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Teresa è molto socievole con gli umani, </a:t>
            </a: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un po’ meno con i simili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176EB0E-E7B9-4EF9-A88F-4A2531EADA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1025" y="6153912"/>
            <a:ext cx="502920" cy="502920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fld id="{0D309695-DEC3-40DA-9DF5-330280C9D0E8}" type="slidenum">
              <a:rPr lang="it-IT" smtClean="0"/>
              <a:pPr rtl="0">
                <a:spcAft>
                  <a:spcPts val="600"/>
                </a:spcAft>
              </a:pPr>
              <a:t>20</a:t>
            </a:fld>
            <a:endParaRPr lang="it-IT"/>
          </a:p>
        </p:txBody>
      </p:sp>
      <p:pic>
        <p:nvPicPr>
          <p:cNvPr id="7" name="Segnaposto immagine 6" descr="Immagine che contiene Razza di cani, animale domestico, mammifero, cane&#10;&#10;Descrizione generata automaticamente">
            <a:extLst>
              <a:ext uri="{FF2B5EF4-FFF2-40B4-BE49-F238E27FC236}">
                <a16:creationId xmlns:a16="http://schemas.microsoft.com/office/drawing/2014/main" id="{630E18C7-A97A-A607-D01D-56BD56AE296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/>
          <a:srcRect l="16320" t="13" r="68" b="-13"/>
          <a:stretch/>
        </p:blipFill>
        <p:spPr>
          <a:xfrm>
            <a:off x="6307138" y="449263"/>
            <a:ext cx="5432425" cy="5502275"/>
          </a:xfrm>
        </p:spPr>
      </p:pic>
      <p:sp>
        <p:nvSpPr>
          <p:cNvPr id="8" name="Segnaposto piè di pagina 12">
            <a:extLst>
              <a:ext uri="{FF2B5EF4-FFF2-40B4-BE49-F238E27FC236}">
                <a16:creationId xmlns:a16="http://schemas.microsoft.com/office/drawing/2014/main" id="{2E047C9B-4FBE-41FF-F0E5-5E71BC2838F3}"/>
              </a:ext>
            </a:extLst>
          </p:cNvPr>
          <p:cNvSpPr txBox="1">
            <a:spLocks/>
          </p:cNvSpPr>
          <p:nvPr/>
        </p:nvSpPr>
        <p:spPr>
          <a:xfrm>
            <a:off x="0" y="6153912"/>
            <a:ext cx="12192000" cy="502920"/>
          </a:xfrm>
          <a:prstGeom prst="rect">
            <a:avLst/>
          </a:prstGeom>
        </p:spPr>
        <p:txBody>
          <a:bodyPr rtlCol="0"/>
          <a:lstStyle>
            <a:defPPr rtl="0"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dirty="0">
                <a:latin typeface="+mj-lt"/>
              </a:rPr>
              <a:t>Taglia Media</a:t>
            </a:r>
          </a:p>
        </p:txBody>
      </p:sp>
    </p:spTree>
    <p:extLst>
      <p:ext uri="{BB962C8B-B14F-4D97-AF65-F5344CB8AC3E}">
        <p14:creationId xmlns:p14="http://schemas.microsoft.com/office/powerpoint/2010/main" val="55939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9">
            <a:extLst>
              <a:ext uri="{FF2B5EF4-FFF2-40B4-BE49-F238E27FC236}">
                <a16:creationId xmlns:a16="http://schemas.microsoft.com/office/drawing/2014/main" id="{C95E17A9-94C3-43A2-AF79-D18356EA3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5432044" cy="860400"/>
          </a:xfrm>
        </p:spPr>
        <p:txBody>
          <a:bodyPr rtlCol="0" anchor="b">
            <a:normAutofit/>
          </a:bodyPr>
          <a:lstStyle/>
          <a:p>
            <a:pPr rtl="0"/>
            <a:r>
              <a:rPr lang="it-IT" dirty="0"/>
              <a:t>Fulvia</a:t>
            </a:r>
          </a:p>
        </p:txBody>
      </p:sp>
      <p:sp>
        <p:nvSpPr>
          <p:cNvPr id="11" name="Segnaposto contenuto 10">
            <a:extLst>
              <a:ext uri="{FF2B5EF4-FFF2-40B4-BE49-F238E27FC236}">
                <a16:creationId xmlns:a16="http://schemas.microsoft.com/office/drawing/2014/main" id="{BD10AD8D-8DE5-40F2-A2F2-E7567BEC34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944000"/>
            <a:ext cx="5432044" cy="4006800"/>
          </a:xfrm>
        </p:spPr>
        <p:txBody>
          <a:bodyPr rtlCol="0">
            <a:normAutofit/>
          </a:bodyPr>
          <a:lstStyle/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Femmina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Meticcia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Anno di nascita: 2017</a:t>
            </a: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Fulvia è timida con gli umani </a:t>
            </a: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e molto socievole con i simili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176EB0E-E7B9-4EF9-A88F-4A2531EADA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1025" y="6153912"/>
            <a:ext cx="502920" cy="502920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fld id="{0D309695-DEC3-40DA-9DF5-330280C9D0E8}" type="slidenum">
              <a:rPr lang="it-IT" smtClean="0"/>
              <a:pPr rtl="0">
                <a:spcAft>
                  <a:spcPts val="600"/>
                </a:spcAft>
              </a:pPr>
              <a:t>21</a:t>
            </a:fld>
            <a:endParaRPr lang="it-IT"/>
          </a:p>
        </p:txBody>
      </p:sp>
      <p:pic>
        <p:nvPicPr>
          <p:cNvPr id="6" name="Segnaposto immagine 5">
            <a:extLst>
              <a:ext uri="{FF2B5EF4-FFF2-40B4-BE49-F238E27FC236}">
                <a16:creationId xmlns:a16="http://schemas.microsoft.com/office/drawing/2014/main" id="{A574C725-00DB-E469-FDDD-6EA4833600C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/>
          <a:srcRect l="19593" t="13" r="65" b="-13"/>
          <a:stretch/>
        </p:blipFill>
        <p:spPr>
          <a:xfrm>
            <a:off x="6307138" y="449263"/>
            <a:ext cx="5432425" cy="5502275"/>
          </a:xfrm>
        </p:spPr>
      </p:pic>
      <p:sp>
        <p:nvSpPr>
          <p:cNvPr id="8" name="Segnaposto piè di pagina 12">
            <a:extLst>
              <a:ext uri="{FF2B5EF4-FFF2-40B4-BE49-F238E27FC236}">
                <a16:creationId xmlns:a16="http://schemas.microsoft.com/office/drawing/2014/main" id="{D30B3240-6C6D-50ED-4BCC-7A49ED73C846}"/>
              </a:ext>
            </a:extLst>
          </p:cNvPr>
          <p:cNvSpPr txBox="1">
            <a:spLocks/>
          </p:cNvSpPr>
          <p:nvPr/>
        </p:nvSpPr>
        <p:spPr>
          <a:xfrm>
            <a:off x="0" y="6153912"/>
            <a:ext cx="12192000" cy="502920"/>
          </a:xfrm>
          <a:prstGeom prst="rect">
            <a:avLst/>
          </a:prstGeom>
        </p:spPr>
        <p:txBody>
          <a:bodyPr rtlCol="0"/>
          <a:lstStyle>
            <a:defPPr rtl="0"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dirty="0">
                <a:latin typeface="+mj-lt"/>
              </a:rPr>
              <a:t>Taglia Media/Grande</a:t>
            </a:r>
          </a:p>
        </p:txBody>
      </p:sp>
    </p:spTree>
    <p:extLst>
      <p:ext uri="{BB962C8B-B14F-4D97-AF65-F5344CB8AC3E}">
        <p14:creationId xmlns:p14="http://schemas.microsoft.com/office/powerpoint/2010/main" val="2121628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9">
            <a:extLst>
              <a:ext uri="{FF2B5EF4-FFF2-40B4-BE49-F238E27FC236}">
                <a16:creationId xmlns:a16="http://schemas.microsoft.com/office/drawing/2014/main" id="{C95E17A9-94C3-43A2-AF79-D18356EA3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5432044" cy="860400"/>
          </a:xfrm>
        </p:spPr>
        <p:txBody>
          <a:bodyPr rtlCol="0" anchor="b">
            <a:normAutofit/>
          </a:bodyPr>
          <a:lstStyle/>
          <a:p>
            <a:pPr rtl="0"/>
            <a:r>
              <a:rPr lang="it-IT" dirty="0"/>
              <a:t>Napoleone</a:t>
            </a:r>
          </a:p>
        </p:txBody>
      </p:sp>
      <p:sp>
        <p:nvSpPr>
          <p:cNvPr id="11" name="Segnaposto contenuto 10">
            <a:extLst>
              <a:ext uri="{FF2B5EF4-FFF2-40B4-BE49-F238E27FC236}">
                <a16:creationId xmlns:a16="http://schemas.microsoft.com/office/drawing/2014/main" id="{BD10AD8D-8DE5-40F2-A2F2-E7567BEC34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944000"/>
            <a:ext cx="5432044" cy="4006800"/>
          </a:xfrm>
        </p:spPr>
        <p:txBody>
          <a:bodyPr rtlCol="0">
            <a:normAutofit/>
          </a:bodyPr>
          <a:lstStyle/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Maschio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Meticcio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Anno di nascita: 2011</a:t>
            </a: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Napoleone è poco socievole con gli umani, molto con i simili. </a:t>
            </a: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Per l’adozione si consiglia un percorso di affiancamento con un educatore.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176EB0E-E7B9-4EF9-A88F-4A2531EADA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1025" y="6153912"/>
            <a:ext cx="502920" cy="502920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fld id="{0D309695-DEC3-40DA-9DF5-330280C9D0E8}" type="slidenum">
              <a:rPr lang="it-IT" smtClean="0"/>
              <a:pPr rtl="0">
                <a:spcAft>
                  <a:spcPts val="600"/>
                </a:spcAft>
              </a:pPr>
              <a:t>22</a:t>
            </a:fld>
            <a:endParaRPr lang="it-IT"/>
          </a:p>
        </p:txBody>
      </p:sp>
      <p:pic>
        <p:nvPicPr>
          <p:cNvPr id="6" name="Segnaposto immagine 5" descr="Immagine che contiene mammifero, Razza di cani, cane, animale domestico&#10;&#10;Descrizione generata automaticamente">
            <a:extLst>
              <a:ext uri="{FF2B5EF4-FFF2-40B4-BE49-F238E27FC236}">
                <a16:creationId xmlns:a16="http://schemas.microsoft.com/office/drawing/2014/main" id="{EE896757-73F0-C39E-0173-8261FF68419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180" r="180"/>
          <a:stretch>
            <a:fillRect/>
          </a:stretch>
        </p:blipFill>
        <p:spPr/>
      </p:pic>
      <p:sp>
        <p:nvSpPr>
          <p:cNvPr id="8" name="Segnaposto piè di pagina 12">
            <a:extLst>
              <a:ext uri="{FF2B5EF4-FFF2-40B4-BE49-F238E27FC236}">
                <a16:creationId xmlns:a16="http://schemas.microsoft.com/office/drawing/2014/main" id="{89BF70B2-BA39-0ED6-06B2-DE2287937F42}"/>
              </a:ext>
            </a:extLst>
          </p:cNvPr>
          <p:cNvSpPr txBox="1">
            <a:spLocks/>
          </p:cNvSpPr>
          <p:nvPr/>
        </p:nvSpPr>
        <p:spPr>
          <a:xfrm>
            <a:off x="0" y="6153912"/>
            <a:ext cx="12192000" cy="502920"/>
          </a:xfrm>
          <a:prstGeom prst="rect">
            <a:avLst/>
          </a:prstGeom>
        </p:spPr>
        <p:txBody>
          <a:bodyPr rtlCol="0"/>
          <a:lstStyle>
            <a:defPPr rtl="0"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dirty="0">
                <a:latin typeface="+mj-lt"/>
              </a:rPr>
              <a:t>Taglia Media</a:t>
            </a:r>
          </a:p>
        </p:txBody>
      </p:sp>
    </p:spTree>
    <p:extLst>
      <p:ext uri="{BB962C8B-B14F-4D97-AF65-F5344CB8AC3E}">
        <p14:creationId xmlns:p14="http://schemas.microsoft.com/office/powerpoint/2010/main" val="2561030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79666E1A-379D-296C-2698-D450A0D875CE}"/>
              </a:ext>
            </a:extLst>
          </p:cNvPr>
          <p:cNvSpPr/>
          <p:nvPr/>
        </p:nvSpPr>
        <p:spPr>
          <a:xfrm>
            <a:off x="6192982" y="3840480"/>
            <a:ext cx="5672605" cy="598516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4A21F7C9-5828-4AED-834A-87AEA22815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6858000"/>
          </a:xfrm>
        </p:spPr>
        <p:txBody>
          <a:bodyPr rtlCol="0" anchor="t">
            <a:normAutofit/>
          </a:bodyPr>
          <a:lstStyle/>
          <a:p>
            <a:pPr algn="ctr" rtl="0"/>
            <a:br>
              <a:rPr lang="it-IT" dirty="0"/>
            </a:br>
            <a:br>
              <a:rPr lang="it-IT" dirty="0"/>
            </a:br>
            <a:br>
              <a:rPr lang="it-IT" dirty="0"/>
            </a:br>
            <a:r>
              <a:rPr lang="it-IT" sz="7200" dirty="0"/>
              <a:t>Taglia</a:t>
            </a:r>
            <a:br>
              <a:rPr lang="it-IT" sz="7200" dirty="0"/>
            </a:br>
            <a:r>
              <a:rPr lang="it-IT" sz="7200" dirty="0"/>
              <a:t>Grande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64765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9">
            <a:extLst>
              <a:ext uri="{FF2B5EF4-FFF2-40B4-BE49-F238E27FC236}">
                <a16:creationId xmlns:a16="http://schemas.microsoft.com/office/drawing/2014/main" id="{C95E17A9-94C3-43A2-AF79-D18356EA3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5432044" cy="860400"/>
          </a:xfrm>
        </p:spPr>
        <p:txBody>
          <a:bodyPr rtlCol="0"/>
          <a:lstStyle/>
          <a:p>
            <a:pPr rtl="0"/>
            <a:r>
              <a:rPr lang="it-IT" dirty="0"/>
              <a:t>Osvaldo</a:t>
            </a:r>
          </a:p>
        </p:txBody>
      </p:sp>
      <p:sp>
        <p:nvSpPr>
          <p:cNvPr id="11" name="Segnaposto contenuto 10">
            <a:extLst>
              <a:ext uri="{FF2B5EF4-FFF2-40B4-BE49-F238E27FC236}">
                <a16:creationId xmlns:a16="http://schemas.microsoft.com/office/drawing/2014/main" id="{BD10AD8D-8DE5-40F2-A2F2-E7567BEC34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944000"/>
            <a:ext cx="5432044" cy="4006800"/>
          </a:xfrm>
        </p:spPr>
        <p:txBody>
          <a:bodyPr rtlCol="0">
            <a:normAutofit/>
          </a:bodyPr>
          <a:lstStyle/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Maschio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Meticcio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Anno di nascita: 2023</a:t>
            </a: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Osvaldo è socievole con gli umani </a:t>
            </a: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e con i simili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176EB0E-E7B9-4EF9-A88F-4A2531EADA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1025" y="6153912"/>
            <a:ext cx="502920" cy="502920"/>
          </a:xfrm>
        </p:spPr>
        <p:txBody>
          <a:bodyPr rtlCol="0"/>
          <a:lstStyle/>
          <a:p>
            <a:pPr rtl="0"/>
            <a:fld id="{0D309695-DEC3-40DA-9DF5-330280C9D0E8}" type="slidenum">
              <a:rPr lang="it-IT" smtClean="0"/>
              <a:pPr rtl="0"/>
              <a:t>24</a:t>
            </a:fld>
            <a:endParaRPr lang="it-IT"/>
          </a:p>
        </p:txBody>
      </p:sp>
      <p:sp>
        <p:nvSpPr>
          <p:cNvPr id="8" name="Segnaposto piè di pagina 12">
            <a:extLst>
              <a:ext uri="{FF2B5EF4-FFF2-40B4-BE49-F238E27FC236}">
                <a16:creationId xmlns:a16="http://schemas.microsoft.com/office/drawing/2014/main" id="{3D9C8555-3AEB-6A34-3492-61EE34899E26}"/>
              </a:ext>
            </a:extLst>
          </p:cNvPr>
          <p:cNvSpPr txBox="1">
            <a:spLocks/>
          </p:cNvSpPr>
          <p:nvPr/>
        </p:nvSpPr>
        <p:spPr>
          <a:xfrm>
            <a:off x="0" y="6217740"/>
            <a:ext cx="12192000" cy="502920"/>
          </a:xfrm>
          <a:prstGeom prst="rect">
            <a:avLst/>
          </a:prstGeom>
        </p:spPr>
        <p:txBody>
          <a:bodyPr rtlCol="0"/>
          <a:lstStyle>
            <a:defPPr rtl="0"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dirty="0">
                <a:latin typeface="+mj-lt"/>
              </a:rPr>
              <a:t>Taglia Grande</a:t>
            </a:r>
          </a:p>
        </p:txBody>
      </p:sp>
      <p:pic>
        <p:nvPicPr>
          <p:cNvPr id="7" name="Segnaposto immagine 6" descr="Immagine che contiene mammifero, aria aperta, Razza di cani, terreno&#10;&#10;Descrizione generata automaticamente">
            <a:extLst>
              <a:ext uri="{FF2B5EF4-FFF2-40B4-BE49-F238E27FC236}">
                <a16:creationId xmlns:a16="http://schemas.microsoft.com/office/drawing/2014/main" id="{2BF8A6E3-E67C-6B19-F06A-1791E46E90C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/>
          <a:srcRect l="-88" t="1546" r="88" b="26796"/>
          <a:stretch/>
        </p:blipFill>
        <p:spPr>
          <a:xfrm>
            <a:off x="6307138" y="449263"/>
            <a:ext cx="5432425" cy="5502275"/>
          </a:xfrm>
        </p:spPr>
      </p:pic>
    </p:spTree>
    <p:extLst>
      <p:ext uri="{BB962C8B-B14F-4D97-AF65-F5344CB8AC3E}">
        <p14:creationId xmlns:p14="http://schemas.microsoft.com/office/powerpoint/2010/main" val="371711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9">
            <a:extLst>
              <a:ext uri="{FF2B5EF4-FFF2-40B4-BE49-F238E27FC236}">
                <a16:creationId xmlns:a16="http://schemas.microsoft.com/office/drawing/2014/main" id="{C95E17A9-94C3-43A2-AF79-D18356EA3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5432044" cy="860400"/>
          </a:xfrm>
        </p:spPr>
        <p:txBody>
          <a:bodyPr rtlCol="0"/>
          <a:lstStyle/>
          <a:p>
            <a:pPr rtl="0"/>
            <a:r>
              <a:rPr lang="it-IT" dirty="0"/>
              <a:t>Marco</a:t>
            </a:r>
          </a:p>
        </p:txBody>
      </p:sp>
      <p:sp>
        <p:nvSpPr>
          <p:cNvPr id="11" name="Segnaposto contenuto 10">
            <a:extLst>
              <a:ext uri="{FF2B5EF4-FFF2-40B4-BE49-F238E27FC236}">
                <a16:creationId xmlns:a16="http://schemas.microsoft.com/office/drawing/2014/main" id="{BD10AD8D-8DE5-40F2-A2F2-E7567BEC34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944000"/>
            <a:ext cx="5432044" cy="4006800"/>
          </a:xfrm>
        </p:spPr>
        <p:txBody>
          <a:bodyPr rtlCol="0">
            <a:normAutofit/>
          </a:bodyPr>
          <a:lstStyle/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Maschio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Meticcio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Anno di nascita: 2024</a:t>
            </a: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Marco è molto socievole con gli umani</a:t>
            </a: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e con i simili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176EB0E-E7B9-4EF9-A88F-4A2531EADA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1025" y="6153912"/>
            <a:ext cx="502920" cy="502920"/>
          </a:xfrm>
        </p:spPr>
        <p:txBody>
          <a:bodyPr rtlCol="0"/>
          <a:lstStyle/>
          <a:p>
            <a:pPr rtl="0"/>
            <a:fld id="{0D309695-DEC3-40DA-9DF5-330280C9D0E8}" type="slidenum">
              <a:rPr lang="it-IT" smtClean="0"/>
              <a:pPr rtl="0"/>
              <a:t>25</a:t>
            </a:fld>
            <a:endParaRPr lang="it-IT"/>
          </a:p>
        </p:txBody>
      </p:sp>
      <p:sp>
        <p:nvSpPr>
          <p:cNvPr id="8" name="Segnaposto piè di pagina 12">
            <a:extLst>
              <a:ext uri="{FF2B5EF4-FFF2-40B4-BE49-F238E27FC236}">
                <a16:creationId xmlns:a16="http://schemas.microsoft.com/office/drawing/2014/main" id="{3D9C8555-3AEB-6A34-3492-61EE34899E26}"/>
              </a:ext>
            </a:extLst>
          </p:cNvPr>
          <p:cNvSpPr txBox="1">
            <a:spLocks/>
          </p:cNvSpPr>
          <p:nvPr/>
        </p:nvSpPr>
        <p:spPr>
          <a:xfrm>
            <a:off x="0" y="6153912"/>
            <a:ext cx="12192000" cy="502920"/>
          </a:xfrm>
          <a:prstGeom prst="rect">
            <a:avLst/>
          </a:prstGeom>
        </p:spPr>
        <p:txBody>
          <a:bodyPr rtlCol="0"/>
          <a:lstStyle>
            <a:defPPr rtl="0"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dirty="0">
                <a:latin typeface="+mj-lt"/>
              </a:rPr>
              <a:t>Taglia Grande</a:t>
            </a:r>
          </a:p>
        </p:txBody>
      </p:sp>
      <p:pic>
        <p:nvPicPr>
          <p:cNvPr id="7" name="Segnaposto immagine 6" descr="Immagine che contiene Razza di cani, mammifero, animale domestico, cane&#10;&#10;Descrizione generata automaticamente">
            <a:extLst>
              <a:ext uri="{FF2B5EF4-FFF2-40B4-BE49-F238E27FC236}">
                <a16:creationId xmlns:a16="http://schemas.microsoft.com/office/drawing/2014/main" id="{0781633A-7197-9759-8C92-C958D03184F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/>
          <a:srcRect l="9610" t="-1832" r="2333" b="1832"/>
          <a:stretch/>
        </p:blipFill>
        <p:spPr>
          <a:xfrm>
            <a:off x="6307138" y="449263"/>
            <a:ext cx="5432425" cy="5502275"/>
          </a:xfrm>
        </p:spPr>
      </p:pic>
    </p:spTree>
    <p:extLst>
      <p:ext uri="{BB962C8B-B14F-4D97-AF65-F5344CB8AC3E}">
        <p14:creationId xmlns:p14="http://schemas.microsoft.com/office/powerpoint/2010/main" val="3730181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9">
            <a:extLst>
              <a:ext uri="{FF2B5EF4-FFF2-40B4-BE49-F238E27FC236}">
                <a16:creationId xmlns:a16="http://schemas.microsoft.com/office/drawing/2014/main" id="{C95E17A9-94C3-43A2-AF79-D18356EA3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5432044" cy="860400"/>
          </a:xfrm>
        </p:spPr>
        <p:txBody>
          <a:bodyPr rtlCol="0"/>
          <a:lstStyle/>
          <a:p>
            <a:pPr rtl="0"/>
            <a:r>
              <a:rPr lang="it-IT" dirty="0"/>
              <a:t>Branco</a:t>
            </a:r>
          </a:p>
        </p:txBody>
      </p:sp>
      <p:sp>
        <p:nvSpPr>
          <p:cNvPr id="11" name="Segnaposto contenuto 10">
            <a:extLst>
              <a:ext uri="{FF2B5EF4-FFF2-40B4-BE49-F238E27FC236}">
                <a16:creationId xmlns:a16="http://schemas.microsoft.com/office/drawing/2014/main" id="{BD10AD8D-8DE5-40F2-A2F2-E7567BEC34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944000"/>
            <a:ext cx="5432044" cy="4006800"/>
          </a:xfrm>
        </p:spPr>
        <p:txBody>
          <a:bodyPr rtlCol="0">
            <a:normAutofit/>
          </a:bodyPr>
          <a:lstStyle/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Maschio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Maremmano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Anno di nascita: 2020</a:t>
            </a: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Branco è socievole con gli umani </a:t>
            </a: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e con i simili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176EB0E-E7B9-4EF9-A88F-4A2531EADA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1025" y="6153912"/>
            <a:ext cx="502920" cy="502920"/>
          </a:xfrm>
        </p:spPr>
        <p:txBody>
          <a:bodyPr rtlCol="0"/>
          <a:lstStyle/>
          <a:p>
            <a:pPr rtl="0"/>
            <a:fld id="{0D309695-DEC3-40DA-9DF5-330280C9D0E8}" type="slidenum">
              <a:rPr lang="it-IT" smtClean="0"/>
              <a:pPr rtl="0"/>
              <a:t>26</a:t>
            </a:fld>
            <a:endParaRPr lang="it-IT"/>
          </a:p>
        </p:txBody>
      </p:sp>
      <p:pic>
        <p:nvPicPr>
          <p:cNvPr id="7" name="Segnaposto immagine 6" descr="Immagine che contiene mammifero, aria aperta, Razza di cani, terreno&#10;&#10;Descrizione generata automaticamente">
            <a:extLst>
              <a:ext uri="{FF2B5EF4-FFF2-40B4-BE49-F238E27FC236}">
                <a16:creationId xmlns:a16="http://schemas.microsoft.com/office/drawing/2014/main" id="{8FFA4BF5-BBCE-93E2-14F4-51D8B328881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3057" b="3057"/>
          <a:stretch>
            <a:fillRect/>
          </a:stretch>
        </p:blipFill>
        <p:spPr/>
      </p:pic>
      <p:sp>
        <p:nvSpPr>
          <p:cNvPr id="8" name="Segnaposto piè di pagina 12">
            <a:extLst>
              <a:ext uri="{FF2B5EF4-FFF2-40B4-BE49-F238E27FC236}">
                <a16:creationId xmlns:a16="http://schemas.microsoft.com/office/drawing/2014/main" id="{3A56DDB9-E0BA-B56E-881A-DAB8C06FE8D7}"/>
              </a:ext>
            </a:extLst>
          </p:cNvPr>
          <p:cNvSpPr txBox="1">
            <a:spLocks/>
          </p:cNvSpPr>
          <p:nvPr/>
        </p:nvSpPr>
        <p:spPr>
          <a:xfrm>
            <a:off x="0" y="6153912"/>
            <a:ext cx="12192000" cy="502920"/>
          </a:xfrm>
          <a:prstGeom prst="rect">
            <a:avLst/>
          </a:prstGeom>
        </p:spPr>
        <p:txBody>
          <a:bodyPr rtlCol="0"/>
          <a:lstStyle>
            <a:defPPr rtl="0"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dirty="0">
                <a:latin typeface="+mj-lt"/>
              </a:rPr>
              <a:t>Taglia Grande</a:t>
            </a:r>
          </a:p>
        </p:txBody>
      </p:sp>
    </p:spTree>
    <p:extLst>
      <p:ext uri="{BB962C8B-B14F-4D97-AF65-F5344CB8AC3E}">
        <p14:creationId xmlns:p14="http://schemas.microsoft.com/office/powerpoint/2010/main" val="1640931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9">
            <a:extLst>
              <a:ext uri="{FF2B5EF4-FFF2-40B4-BE49-F238E27FC236}">
                <a16:creationId xmlns:a16="http://schemas.microsoft.com/office/drawing/2014/main" id="{C95E17A9-94C3-43A2-AF79-D18356EA3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5432044" cy="860400"/>
          </a:xfrm>
        </p:spPr>
        <p:txBody>
          <a:bodyPr rtlCol="0"/>
          <a:lstStyle/>
          <a:p>
            <a:pPr rtl="0"/>
            <a:r>
              <a:rPr lang="it-IT" dirty="0"/>
              <a:t>Francesco</a:t>
            </a:r>
          </a:p>
        </p:txBody>
      </p:sp>
      <p:sp>
        <p:nvSpPr>
          <p:cNvPr id="11" name="Segnaposto contenuto 10">
            <a:extLst>
              <a:ext uri="{FF2B5EF4-FFF2-40B4-BE49-F238E27FC236}">
                <a16:creationId xmlns:a16="http://schemas.microsoft.com/office/drawing/2014/main" id="{BD10AD8D-8DE5-40F2-A2F2-E7567BEC34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944000"/>
            <a:ext cx="5432044" cy="4006800"/>
          </a:xfrm>
        </p:spPr>
        <p:txBody>
          <a:bodyPr rtlCol="0">
            <a:normAutofit/>
          </a:bodyPr>
          <a:lstStyle/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Maschio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Meticcio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Anno di nascita: 2019</a:t>
            </a: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Francesco è socievole con gli umani </a:t>
            </a: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e con i simili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176EB0E-E7B9-4EF9-A88F-4A2531EADA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1025" y="6153912"/>
            <a:ext cx="502920" cy="502920"/>
          </a:xfrm>
        </p:spPr>
        <p:txBody>
          <a:bodyPr rtlCol="0"/>
          <a:lstStyle/>
          <a:p>
            <a:pPr rtl="0"/>
            <a:fld id="{0D309695-DEC3-40DA-9DF5-330280C9D0E8}" type="slidenum">
              <a:rPr lang="it-IT" smtClean="0"/>
              <a:pPr rtl="0"/>
              <a:t>27</a:t>
            </a:fld>
            <a:endParaRPr lang="it-IT"/>
          </a:p>
        </p:txBody>
      </p:sp>
      <p:sp>
        <p:nvSpPr>
          <p:cNvPr id="8" name="Segnaposto piè di pagina 12">
            <a:extLst>
              <a:ext uri="{FF2B5EF4-FFF2-40B4-BE49-F238E27FC236}">
                <a16:creationId xmlns:a16="http://schemas.microsoft.com/office/drawing/2014/main" id="{3D9C8555-3AEB-6A34-3492-61EE34899E26}"/>
              </a:ext>
            </a:extLst>
          </p:cNvPr>
          <p:cNvSpPr txBox="1">
            <a:spLocks/>
          </p:cNvSpPr>
          <p:nvPr/>
        </p:nvSpPr>
        <p:spPr>
          <a:xfrm>
            <a:off x="0" y="6153912"/>
            <a:ext cx="12192000" cy="502920"/>
          </a:xfrm>
          <a:prstGeom prst="rect">
            <a:avLst/>
          </a:prstGeom>
        </p:spPr>
        <p:txBody>
          <a:bodyPr rtlCol="0"/>
          <a:lstStyle>
            <a:defPPr rtl="0"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dirty="0">
                <a:latin typeface="+mj-lt"/>
              </a:rPr>
              <a:t>Taglia Grande</a:t>
            </a:r>
          </a:p>
        </p:txBody>
      </p:sp>
      <p:pic>
        <p:nvPicPr>
          <p:cNvPr id="7" name="Segnaposto immagine 6" descr="Immagine che contiene mammifero, Razza di cani, aria aperta, terreno&#10;&#10;Descrizione generata automaticamente">
            <a:extLst>
              <a:ext uri="{FF2B5EF4-FFF2-40B4-BE49-F238E27FC236}">
                <a16:creationId xmlns:a16="http://schemas.microsoft.com/office/drawing/2014/main" id="{99150271-B50D-1D89-79E5-F8DF3F14D07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5478" b="54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99541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9">
            <a:extLst>
              <a:ext uri="{FF2B5EF4-FFF2-40B4-BE49-F238E27FC236}">
                <a16:creationId xmlns:a16="http://schemas.microsoft.com/office/drawing/2014/main" id="{C95E17A9-94C3-43A2-AF79-D18356EA3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5432044" cy="860400"/>
          </a:xfrm>
        </p:spPr>
        <p:txBody>
          <a:bodyPr rtlCol="0"/>
          <a:lstStyle/>
          <a:p>
            <a:pPr rtl="0"/>
            <a:r>
              <a:rPr lang="it-IT" dirty="0"/>
              <a:t>Chicco</a:t>
            </a:r>
          </a:p>
        </p:txBody>
      </p:sp>
      <p:sp>
        <p:nvSpPr>
          <p:cNvPr id="11" name="Segnaposto contenuto 10">
            <a:extLst>
              <a:ext uri="{FF2B5EF4-FFF2-40B4-BE49-F238E27FC236}">
                <a16:creationId xmlns:a16="http://schemas.microsoft.com/office/drawing/2014/main" id="{BD10AD8D-8DE5-40F2-A2F2-E7567BEC34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944000"/>
            <a:ext cx="5432044" cy="4006800"/>
          </a:xfrm>
        </p:spPr>
        <p:txBody>
          <a:bodyPr rtlCol="0">
            <a:normAutofit/>
          </a:bodyPr>
          <a:lstStyle/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Maschio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Meticcio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Anno di nascita: 2016</a:t>
            </a: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Chicco è molto socievole con gli umani </a:t>
            </a: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e con i simili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176EB0E-E7B9-4EF9-A88F-4A2531EADA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1025" y="6153912"/>
            <a:ext cx="502920" cy="502920"/>
          </a:xfrm>
        </p:spPr>
        <p:txBody>
          <a:bodyPr rtlCol="0"/>
          <a:lstStyle/>
          <a:p>
            <a:pPr rtl="0"/>
            <a:fld id="{0D309695-DEC3-40DA-9DF5-330280C9D0E8}" type="slidenum">
              <a:rPr lang="it-IT" smtClean="0"/>
              <a:pPr rtl="0"/>
              <a:t>28</a:t>
            </a:fld>
            <a:endParaRPr lang="it-IT"/>
          </a:p>
        </p:txBody>
      </p:sp>
      <p:pic>
        <p:nvPicPr>
          <p:cNvPr id="6" name="Segnaposto immagine 5" descr="Immagine che contiene Razza di cani, mammifero, aria aperta, terreno&#10;&#10;Descrizione generata automaticamente">
            <a:extLst>
              <a:ext uri="{FF2B5EF4-FFF2-40B4-BE49-F238E27FC236}">
                <a16:creationId xmlns:a16="http://schemas.microsoft.com/office/drawing/2014/main" id="{96FF16FC-2F09-4F7C-6E88-949C11DF742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9506" b="9506"/>
          <a:stretch>
            <a:fillRect/>
          </a:stretch>
        </p:blipFill>
        <p:spPr/>
      </p:pic>
      <p:sp>
        <p:nvSpPr>
          <p:cNvPr id="8" name="Segnaposto piè di pagina 12">
            <a:extLst>
              <a:ext uri="{FF2B5EF4-FFF2-40B4-BE49-F238E27FC236}">
                <a16:creationId xmlns:a16="http://schemas.microsoft.com/office/drawing/2014/main" id="{3D9C8555-3AEB-6A34-3492-61EE34899E26}"/>
              </a:ext>
            </a:extLst>
          </p:cNvPr>
          <p:cNvSpPr txBox="1">
            <a:spLocks/>
          </p:cNvSpPr>
          <p:nvPr/>
        </p:nvSpPr>
        <p:spPr>
          <a:xfrm>
            <a:off x="0" y="6153912"/>
            <a:ext cx="12192000" cy="502920"/>
          </a:xfrm>
          <a:prstGeom prst="rect">
            <a:avLst/>
          </a:prstGeom>
        </p:spPr>
        <p:txBody>
          <a:bodyPr rtlCol="0"/>
          <a:lstStyle>
            <a:defPPr rtl="0"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dirty="0">
                <a:latin typeface="+mj-lt"/>
              </a:rPr>
              <a:t>Taglia Grande</a:t>
            </a:r>
          </a:p>
        </p:txBody>
      </p:sp>
    </p:spTree>
    <p:extLst>
      <p:ext uri="{BB962C8B-B14F-4D97-AF65-F5344CB8AC3E}">
        <p14:creationId xmlns:p14="http://schemas.microsoft.com/office/powerpoint/2010/main" val="2169492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9">
            <a:extLst>
              <a:ext uri="{FF2B5EF4-FFF2-40B4-BE49-F238E27FC236}">
                <a16:creationId xmlns:a16="http://schemas.microsoft.com/office/drawing/2014/main" id="{C95E17A9-94C3-43A2-AF79-D18356EA3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5432044" cy="860400"/>
          </a:xfrm>
        </p:spPr>
        <p:txBody>
          <a:bodyPr rtlCol="0"/>
          <a:lstStyle/>
          <a:p>
            <a:pPr rtl="0"/>
            <a:r>
              <a:rPr lang="it-IT" dirty="0"/>
              <a:t>Luna e Leila</a:t>
            </a:r>
          </a:p>
        </p:txBody>
      </p:sp>
      <p:sp>
        <p:nvSpPr>
          <p:cNvPr id="11" name="Segnaposto contenuto 10">
            <a:extLst>
              <a:ext uri="{FF2B5EF4-FFF2-40B4-BE49-F238E27FC236}">
                <a16:creationId xmlns:a16="http://schemas.microsoft.com/office/drawing/2014/main" id="{BD10AD8D-8DE5-40F2-A2F2-E7567BEC34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944000"/>
            <a:ext cx="4622708" cy="4006800"/>
          </a:xfrm>
        </p:spPr>
        <p:txBody>
          <a:bodyPr rtlCol="0">
            <a:normAutofit lnSpcReduction="10000"/>
          </a:bodyPr>
          <a:lstStyle/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Femmine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Meticce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Anno di nascita: 2014</a:t>
            </a: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Luna e Leila sono due sorelle, vissute sempre insieme. Hanno un carattere socievole, un po’ timide con gli umani. </a:t>
            </a: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Sarebbe preferibile venissero adottate insieme.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176EB0E-E7B9-4EF9-A88F-4A2531EADA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1025" y="6153912"/>
            <a:ext cx="502920" cy="502920"/>
          </a:xfrm>
        </p:spPr>
        <p:txBody>
          <a:bodyPr rtlCol="0"/>
          <a:lstStyle/>
          <a:p>
            <a:pPr rtl="0"/>
            <a:fld id="{0D309695-DEC3-40DA-9DF5-330280C9D0E8}" type="slidenum">
              <a:rPr lang="it-IT" smtClean="0"/>
              <a:pPr rtl="0"/>
              <a:t>29</a:t>
            </a:fld>
            <a:endParaRPr lang="it-IT"/>
          </a:p>
        </p:txBody>
      </p:sp>
      <p:sp>
        <p:nvSpPr>
          <p:cNvPr id="8" name="Segnaposto piè di pagina 12">
            <a:extLst>
              <a:ext uri="{FF2B5EF4-FFF2-40B4-BE49-F238E27FC236}">
                <a16:creationId xmlns:a16="http://schemas.microsoft.com/office/drawing/2014/main" id="{3D9C8555-3AEB-6A34-3492-61EE34899E26}"/>
              </a:ext>
            </a:extLst>
          </p:cNvPr>
          <p:cNvSpPr txBox="1">
            <a:spLocks/>
          </p:cNvSpPr>
          <p:nvPr/>
        </p:nvSpPr>
        <p:spPr>
          <a:xfrm>
            <a:off x="0" y="6153912"/>
            <a:ext cx="12192000" cy="502920"/>
          </a:xfrm>
          <a:prstGeom prst="rect">
            <a:avLst/>
          </a:prstGeom>
        </p:spPr>
        <p:txBody>
          <a:bodyPr rtlCol="0"/>
          <a:lstStyle>
            <a:defPPr rtl="0"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dirty="0">
                <a:latin typeface="+mj-lt"/>
              </a:rPr>
              <a:t>Taglia Grande</a:t>
            </a:r>
          </a:p>
        </p:txBody>
      </p:sp>
      <p:pic>
        <p:nvPicPr>
          <p:cNvPr id="6" name="Segnaposto immagine 5" descr="Immagine che contiene mammifero, Razza di cani, aria aperta, animale domestico&#10;&#10;Descrizione generata automaticamente">
            <a:extLst>
              <a:ext uri="{FF2B5EF4-FFF2-40B4-BE49-F238E27FC236}">
                <a16:creationId xmlns:a16="http://schemas.microsoft.com/office/drawing/2014/main" id="{C5AE7A76-336A-1926-C6DC-AD73B8961CA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/>
          <a:srcRect l="7769" r="2622"/>
          <a:stretch/>
        </p:blipFill>
        <p:spPr>
          <a:xfrm>
            <a:off x="5165437" y="1721351"/>
            <a:ext cx="6738497" cy="4088871"/>
          </a:xfrm>
        </p:spPr>
      </p:pic>
    </p:spTree>
    <p:extLst>
      <p:ext uri="{BB962C8B-B14F-4D97-AF65-F5344CB8AC3E}">
        <p14:creationId xmlns:p14="http://schemas.microsoft.com/office/powerpoint/2010/main" val="2250386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79666E1A-379D-296C-2698-D450A0D875CE}"/>
              </a:ext>
            </a:extLst>
          </p:cNvPr>
          <p:cNvSpPr/>
          <p:nvPr/>
        </p:nvSpPr>
        <p:spPr>
          <a:xfrm>
            <a:off x="6192982" y="3840480"/>
            <a:ext cx="5672605" cy="598516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4A21F7C9-5828-4AED-834A-87AEA22815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6858000"/>
          </a:xfrm>
        </p:spPr>
        <p:txBody>
          <a:bodyPr rtlCol="0" anchor="t">
            <a:normAutofit/>
          </a:bodyPr>
          <a:lstStyle/>
          <a:p>
            <a:pPr algn="ctr" rtl="0"/>
            <a:br>
              <a:rPr lang="it-IT" dirty="0"/>
            </a:br>
            <a:br>
              <a:rPr lang="it-IT" dirty="0"/>
            </a:br>
            <a:br>
              <a:rPr lang="it-IT" dirty="0"/>
            </a:br>
            <a:r>
              <a:rPr lang="it-IT" sz="7200" dirty="0"/>
              <a:t>Taglia</a:t>
            </a:r>
            <a:br>
              <a:rPr lang="it-IT" sz="7200" dirty="0"/>
            </a:br>
            <a:r>
              <a:rPr lang="it-IT" sz="7200" dirty="0"/>
              <a:t>Piccola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46422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9">
            <a:extLst>
              <a:ext uri="{FF2B5EF4-FFF2-40B4-BE49-F238E27FC236}">
                <a16:creationId xmlns:a16="http://schemas.microsoft.com/office/drawing/2014/main" id="{C95E17A9-94C3-43A2-AF79-D18356EA3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5432044" cy="860400"/>
          </a:xfrm>
        </p:spPr>
        <p:txBody>
          <a:bodyPr rtlCol="0"/>
          <a:lstStyle/>
          <a:p>
            <a:pPr rtl="0"/>
            <a:r>
              <a:rPr lang="it-IT" dirty="0"/>
              <a:t>Lupo 2</a:t>
            </a:r>
          </a:p>
        </p:txBody>
      </p:sp>
      <p:sp>
        <p:nvSpPr>
          <p:cNvPr id="11" name="Segnaposto contenuto 10">
            <a:extLst>
              <a:ext uri="{FF2B5EF4-FFF2-40B4-BE49-F238E27FC236}">
                <a16:creationId xmlns:a16="http://schemas.microsoft.com/office/drawing/2014/main" id="{BD10AD8D-8DE5-40F2-A2F2-E7567BEC34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944000"/>
            <a:ext cx="5432044" cy="4006800"/>
          </a:xfrm>
        </p:spPr>
        <p:txBody>
          <a:bodyPr rtlCol="0">
            <a:normAutofit/>
          </a:bodyPr>
          <a:lstStyle/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Maschio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Pastore belga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Anno di nascita: 2015</a:t>
            </a: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Lupo è socievole con gli umani, </a:t>
            </a: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poco con i simili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176EB0E-E7B9-4EF9-A88F-4A2531EADA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1025" y="6153912"/>
            <a:ext cx="502920" cy="502920"/>
          </a:xfrm>
        </p:spPr>
        <p:txBody>
          <a:bodyPr rtlCol="0"/>
          <a:lstStyle/>
          <a:p>
            <a:pPr rtl="0"/>
            <a:fld id="{0D309695-DEC3-40DA-9DF5-330280C9D0E8}" type="slidenum">
              <a:rPr lang="it-IT" smtClean="0"/>
              <a:pPr rtl="0"/>
              <a:t>30</a:t>
            </a:fld>
            <a:endParaRPr lang="it-IT"/>
          </a:p>
        </p:txBody>
      </p:sp>
      <p:sp>
        <p:nvSpPr>
          <p:cNvPr id="8" name="Segnaposto piè di pagina 12">
            <a:extLst>
              <a:ext uri="{FF2B5EF4-FFF2-40B4-BE49-F238E27FC236}">
                <a16:creationId xmlns:a16="http://schemas.microsoft.com/office/drawing/2014/main" id="{3D9C8555-3AEB-6A34-3492-61EE34899E26}"/>
              </a:ext>
            </a:extLst>
          </p:cNvPr>
          <p:cNvSpPr txBox="1">
            <a:spLocks/>
          </p:cNvSpPr>
          <p:nvPr/>
        </p:nvSpPr>
        <p:spPr>
          <a:xfrm>
            <a:off x="0" y="6153912"/>
            <a:ext cx="12192000" cy="502920"/>
          </a:xfrm>
          <a:prstGeom prst="rect">
            <a:avLst/>
          </a:prstGeom>
        </p:spPr>
        <p:txBody>
          <a:bodyPr rtlCol="0"/>
          <a:lstStyle>
            <a:defPPr rtl="0"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dirty="0">
                <a:latin typeface="+mj-lt"/>
              </a:rPr>
              <a:t>Taglia Grande</a:t>
            </a:r>
          </a:p>
        </p:txBody>
      </p:sp>
      <p:pic>
        <p:nvPicPr>
          <p:cNvPr id="6" name="Segnaposto immagine 5" descr="Immagine che contiene mammifero, Razza di cani, aria aperta, animale domestico&#10;&#10;Descrizione generata automaticamente">
            <a:extLst>
              <a:ext uri="{FF2B5EF4-FFF2-40B4-BE49-F238E27FC236}">
                <a16:creationId xmlns:a16="http://schemas.microsoft.com/office/drawing/2014/main" id="{A05F893A-68E7-DB97-9D7E-15AC1517055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/>
          <a:srcRect l="-88" t="4337" r="88" b="11344"/>
          <a:stretch/>
        </p:blipFill>
        <p:spPr>
          <a:xfrm>
            <a:off x="6307138" y="449263"/>
            <a:ext cx="5432425" cy="5502275"/>
          </a:xfrm>
        </p:spPr>
      </p:pic>
    </p:spTree>
    <p:extLst>
      <p:ext uri="{BB962C8B-B14F-4D97-AF65-F5344CB8AC3E}">
        <p14:creationId xmlns:p14="http://schemas.microsoft.com/office/powerpoint/2010/main" val="3457710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  <p:bldP spid="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9">
            <a:extLst>
              <a:ext uri="{FF2B5EF4-FFF2-40B4-BE49-F238E27FC236}">
                <a16:creationId xmlns:a16="http://schemas.microsoft.com/office/drawing/2014/main" id="{C95E17A9-94C3-43A2-AF79-D18356EA3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5432044" cy="860400"/>
          </a:xfrm>
        </p:spPr>
        <p:txBody>
          <a:bodyPr rtlCol="0"/>
          <a:lstStyle/>
          <a:p>
            <a:pPr rtl="0"/>
            <a:r>
              <a:rPr lang="it-IT" dirty="0"/>
              <a:t>Moana</a:t>
            </a:r>
          </a:p>
        </p:txBody>
      </p:sp>
      <p:sp>
        <p:nvSpPr>
          <p:cNvPr id="11" name="Segnaposto contenuto 10">
            <a:extLst>
              <a:ext uri="{FF2B5EF4-FFF2-40B4-BE49-F238E27FC236}">
                <a16:creationId xmlns:a16="http://schemas.microsoft.com/office/drawing/2014/main" id="{BD10AD8D-8DE5-40F2-A2F2-E7567BEC34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944000"/>
            <a:ext cx="5432044" cy="4006800"/>
          </a:xfrm>
        </p:spPr>
        <p:txBody>
          <a:bodyPr rtlCol="0">
            <a:normAutofit/>
          </a:bodyPr>
          <a:lstStyle/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Femmina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Meticcia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Anno di nascita: 2022</a:t>
            </a: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Moana è socievole con gli umani </a:t>
            </a: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e con i simili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176EB0E-E7B9-4EF9-A88F-4A2531EADA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1025" y="6153912"/>
            <a:ext cx="502920" cy="502920"/>
          </a:xfrm>
        </p:spPr>
        <p:txBody>
          <a:bodyPr rtlCol="0"/>
          <a:lstStyle/>
          <a:p>
            <a:pPr rtl="0"/>
            <a:fld id="{0D309695-DEC3-40DA-9DF5-330280C9D0E8}" type="slidenum">
              <a:rPr lang="it-IT" smtClean="0"/>
              <a:pPr rtl="0"/>
              <a:t>31</a:t>
            </a:fld>
            <a:endParaRPr lang="it-IT"/>
          </a:p>
        </p:txBody>
      </p:sp>
      <p:sp>
        <p:nvSpPr>
          <p:cNvPr id="8" name="Segnaposto piè di pagina 12">
            <a:extLst>
              <a:ext uri="{FF2B5EF4-FFF2-40B4-BE49-F238E27FC236}">
                <a16:creationId xmlns:a16="http://schemas.microsoft.com/office/drawing/2014/main" id="{3D9C8555-3AEB-6A34-3492-61EE34899E26}"/>
              </a:ext>
            </a:extLst>
          </p:cNvPr>
          <p:cNvSpPr txBox="1">
            <a:spLocks/>
          </p:cNvSpPr>
          <p:nvPr/>
        </p:nvSpPr>
        <p:spPr>
          <a:xfrm>
            <a:off x="0" y="6217740"/>
            <a:ext cx="12192000" cy="502920"/>
          </a:xfrm>
          <a:prstGeom prst="rect">
            <a:avLst/>
          </a:prstGeom>
        </p:spPr>
        <p:txBody>
          <a:bodyPr rtlCol="0"/>
          <a:lstStyle>
            <a:defPPr rtl="0"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dirty="0">
                <a:latin typeface="+mj-lt"/>
              </a:rPr>
              <a:t>Taglia Grande</a:t>
            </a:r>
          </a:p>
        </p:txBody>
      </p:sp>
      <p:pic>
        <p:nvPicPr>
          <p:cNvPr id="6" name="Segnaposto immagine 5" descr="Immagine che contiene aria aperta, mammifero, Razza di cani, terreno&#10;&#10;Descrizione generata automaticamente">
            <a:extLst>
              <a:ext uri="{FF2B5EF4-FFF2-40B4-BE49-F238E27FC236}">
                <a16:creationId xmlns:a16="http://schemas.microsoft.com/office/drawing/2014/main" id="{E211B1BD-EC0C-74C0-0AFC-85D4FC8B149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12018" b="1201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84611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  <p:bldP spid="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9">
            <a:extLst>
              <a:ext uri="{FF2B5EF4-FFF2-40B4-BE49-F238E27FC236}">
                <a16:creationId xmlns:a16="http://schemas.microsoft.com/office/drawing/2014/main" id="{C95E17A9-94C3-43A2-AF79-D18356EA3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5432044" cy="860400"/>
          </a:xfrm>
        </p:spPr>
        <p:txBody>
          <a:bodyPr rtlCol="0"/>
          <a:lstStyle/>
          <a:p>
            <a:pPr rtl="0"/>
            <a:r>
              <a:rPr lang="it-IT" dirty="0"/>
              <a:t>Morgia</a:t>
            </a:r>
          </a:p>
        </p:txBody>
      </p:sp>
      <p:sp>
        <p:nvSpPr>
          <p:cNvPr id="11" name="Segnaposto contenuto 10">
            <a:extLst>
              <a:ext uri="{FF2B5EF4-FFF2-40B4-BE49-F238E27FC236}">
                <a16:creationId xmlns:a16="http://schemas.microsoft.com/office/drawing/2014/main" id="{BD10AD8D-8DE5-40F2-A2F2-E7567BEC34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944000"/>
            <a:ext cx="5432044" cy="4006800"/>
          </a:xfrm>
        </p:spPr>
        <p:txBody>
          <a:bodyPr rtlCol="0">
            <a:normAutofit/>
          </a:bodyPr>
          <a:lstStyle/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Femmina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Meticcia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Anno di nascita: 2022</a:t>
            </a: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Morgia è socievole con gli umani </a:t>
            </a: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e con i simili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176EB0E-E7B9-4EF9-A88F-4A2531EADA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1025" y="6153912"/>
            <a:ext cx="502920" cy="502920"/>
          </a:xfrm>
        </p:spPr>
        <p:txBody>
          <a:bodyPr rtlCol="0"/>
          <a:lstStyle/>
          <a:p>
            <a:pPr rtl="0"/>
            <a:fld id="{0D309695-DEC3-40DA-9DF5-330280C9D0E8}" type="slidenum">
              <a:rPr lang="it-IT" smtClean="0"/>
              <a:pPr rtl="0"/>
              <a:t>32</a:t>
            </a:fld>
            <a:endParaRPr lang="it-IT"/>
          </a:p>
        </p:txBody>
      </p:sp>
      <p:sp>
        <p:nvSpPr>
          <p:cNvPr id="8" name="Segnaposto piè di pagina 12">
            <a:extLst>
              <a:ext uri="{FF2B5EF4-FFF2-40B4-BE49-F238E27FC236}">
                <a16:creationId xmlns:a16="http://schemas.microsoft.com/office/drawing/2014/main" id="{3D9C8555-3AEB-6A34-3492-61EE34899E26}"/>
              </a:ext>
            </a:extLst>
          </p:cNvPr>
          <p:cNvSpPr txBox="1">
            <a:spLocks/>
          </p:cNvSpPr>
          <p:nvPr/>
        </p:nvSpPr>
        <p:spPr>
          <a:xfrm>
            <a:off x="0" y="6217740"/>
            <a:ext cx="12192000" cy="502920"/>
          </a:xfrm>
          <a:prstGeom prst="rect">
            <a:avLst/>
          </a:prstGeom>
        </p:spPr>
        <p:txBody>
          <a:bodyPr rtlCol="0"/>
          <a:lstStyle>
            <a:defPPr rtl="0"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dirty="0">
                <a:latin typeface="+mj-lt"/>
              </a:rPr>
              <a:t>Taglia Grande</a:t>
            </a:r>
          </a:p>
        </p:txBody>
      </p:sp>
      <p:pic>
        <p:nvPicPr>
          <p:cNvPr id="7" name="Segnaposto immagine 6" descr="Immagine che contiene aria aperta, terreno, calzature, vestiti&#10;&#10;Descrizione generata automaticamente">
            <a:extLst>
              <a:ext uri="{FF2B5EF4-FFF2-40B4-BE49-F238E27FC236}">
                <a16:creationId xmlns:a16="http://schemas.microsoft.com/office/drawing/2014/main" id="{E5088D6B-D338-DDC9-0B61-8ECB3386217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12018" b="1201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98181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  <p:bldP spid="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9">
            <a:extLst>
              <a:ext uri="{FF2B5EF4-FFF2-40B4-BE49-F238E27FC236}">
                <a16:creationId xmlns:a16="http://schemas.microsoft.com/office/drawing/2014/main" id="{C95E17A9-94C3-43A2-AF79-D18356EA3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5432044" cy="860400"/>
          </a:xfrm>
        </p:spPr>
        <p:txBody>
          <a:bodyPr rtlCol="0"/>
          <a:lstStyle/>
          <a:p>
            <a:pPr rtl="0"/>
            <a:r>
              <a:rPr lang="it-IT" dirty="0"/>
              <a:t>Nerina</a:t>
            </a:r>
          </a:p>
        </p:txBody>
      </p:sp>
      <p:sp>
        <p:nvSpPr>
          <p:cNvPr id="11" name="Segnaposto contenuto 10">
            <a:extLst>
              <a:ext uri="{FF2B5EF4-FFF2-40B4-BE49-F238E27FC236}">
                <a16:creationId xmlns:a16="http://schemas.microsoft.com/office/drawing/2014/main" id="{BD10AD8D-8DE5-40F2-A2F2-E7567BEC34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944000"/>
            <a:ext cx="5432044" cy="4006800"/>
          </a:xfrm>
        </p:spPr>
        <p:txBody>
          <a:bodyPr rtlCol="0">
            <a:normAutofit/>
          </a:bodyPr>
          <a:lstStyle/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Femmina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Meticcia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Anno di nascita: 2022</a:t>
            </a: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Nerina è socievole con gli umani </a:t>
            </a: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e con i simili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176EB0E-E7B9-4EF9-A88F-4A2531EADA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1025" y="6153912"/>
            <a:ext cx="502920" cy="502920"/>
          </a:xfrm>
        </p:spPr>
        <p:txBody>
          <a:bodyPr rtlCol="0"/>
          <a:lstStyle/>
          <a:p>
            <a:pPr rtl="0"/>
            <a:fld id="{0D309695-DEC3-40DA-9DF5-330280C9D0E8}" type="slidenum">
              <a:rPr lang="it-IT" smtClean="0"/>
              <a:pPr rtl="0"/>
              <a:t>33</a:t>
            </a:fld>
            <a:endParaRPr lang="it-IT"/>
          </a:p>
        </p:txBody>
      </p:sp>
      <p:sp>
        <p:nvSpPr>
          <p:cNvPr id="8" name="Segnaposto piè di pagina 12">
            <a:extLst>
              <a:ext uri="{FF2B5EF4-FFF2-40B4-BE49-F238E27FC236}">
                <a16:creationId xmlns:a16="http://schemas.microsoft.com/office/drawing/2014/main" id="{3D9C8555-3AEB-6A34-3492-61EE34899E26}"/>
              </a:ext>
            </a:extLst>
          </p:cNvPr>
          <p:cNvSpPr txBox="1">
            <a:spLocks/>
          </p:cNvSpPr>
          <p:nvPr/>
        </p:nvSpPr>
        <p:spPr>
          <a:xfrm>
            <a:off x="0" y="6217740"/>
            <a:ext cx="12192000" cy="502920"/>
          </a:xfrm>
          <a:prstGeom prst="rect">
            <a:avLst/>
          </a:prstGeom>
        </p:spPr>
        <p:txBody>
          <a:bodyPr rtlCol="0"/>
          <a:lstStyle>
            <a:defPPr rtl="0"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dirty="0">
                <a:latin typeface="+mj-lt"/>
              </a:rPr>
              <a:t>Taglia Grande</a:t>
            </a:r>
          </a:p>
        </p:txBody>
      </p:sp>
      <p:pic>
        <p:nvPicPr>
          <p:cNvPr id="6" name="Segnaposto immagine 5" descr="Immagine che contiene persona, aria aperta, terreno, vestiti&#10;&#10;Descrizione generata automaticamente">
            <a:extLst>
              <a:ext uri="{FF2B5EF4-FFF2-40B4-BE49-F238E27FC236}">
                <a16:creationId xmlns:a16="http://schemas.microsoft.com/office/drawing/2014/main" id="{CC76AF3A-A915-1A0D-C27E-BC76AD86E16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12018" b="1201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82126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  <p:bldP spid="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9">
            <a:extLst>
              <a:ext uri="{FF2B5EF4-FFF2-40B4-BE49-F238E27FC236}">
                <a16:creationId xmlns:a16="http://schemas.microsoft.com/office/drawing/2014/main" id="{C95E17A9-94C3-43A2-AF79-D18356EA3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5432044" cy="860400"/>
          </a:xfrm>
        </p:spPr>
        <p:txBody>
          <a:bodyPr rtlCol="0"/>
          <a:lstStyle/>
          <a:p>
            <a:pPr rtl="0"/>
            <a:r>
              <a:rPr lang="it-IT" dirty="0" err="1"/>
              <a:t>Nerona</a:t>
            </a:r>
            <a:endParaRPr lang="it-IT" dirty="0"/>
          </a:p>
        </p:txBody>
      </p:sp>
      <p:sp>
        <p:nvSpPr>
          <p:cNvPr id="11" name="Segnaposto contenuto 10">
            <a:extLst>
              <a:ext uri="{FF2B5EF4-FFF2-40B4-BE49-F238E27FC236}">
                <a16:creationId xmlns:a16="http://schemas.microsoft.com/office/drawing/2014/main" id="{BD10AD8D-8DE5-40F2-A2F2-E7567BEC34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944000"/>
            <a:ext cx="5432044" cy="4006800"/>
          </a:xfrm>
        </p:spPr>
        <p:txBody>
          <a:bodyPr rtlCol="0">
            <a:normAutofit/>
          </a:bodyPr>
          <a:lstStyle/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Femmina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Meticcia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Anno di nascita: 2022</a:t>
            </a: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algn="ctr" rtl="0"/>
            <a:r>
              <a:rPr lang="it-IT" sz="2000" dirty="0" err="1">
                <a:solidFill>
                  <a:srgbClr val="FFFFFF"/>
                </a:solidFill>
                <a:latin typeface="+mj-lt"/>
              </a:rPr>
              <a:t>Nerona</a:t>
            </a:r>
            <a:r>
              <a:rPr lang="it-IT" sz="2000" dirty="0">
                <a:solidFill>
                  <a:srgbClr val="FFFFFF"/>
                </a:solidFill>
                <a:latin typeface="+mj-lt"/>
              </a:rPr>
              <a:t> è socievole con gli umani </a:t>
            </a: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e con i simili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176EB0E-E7B9-4EF9-A88F-4A2531EADA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1025" y="6153912"/>
            <a:ext cx="502920" cy="502920"/>
          </a:xfrm>
        </p:spPr>
        <p:txBody>
          <a:bodyPr rtlCol="0"/>
          <a:lstStyle/>
          <a:p>
            <a:pPr rtl="0"/>
            <a:fld id="{0D309695-DEC3-40DA-9DF5-330280C9D0E8}" type="slidenum">
              <a:rPr lang="it-IT" smtClean="0"/>
              <a:pPr rtl="0"/>
              <a:t>34</a:t>
            </a:fld>
            <a:endParaRPr lang="it-IT"/>
          </a:p>
        </p:txBody>
      </p:sp>
      <p:sp>
        <p:nvSpPr>
          <p:cNvPr id="8" name="Segnaposto piè di pagina 12">
            <a:extLst>
              <a:ext uri="{FF2B5EF4-FFF2-40B4-BE49-F238E27FC236}">
                <a16:creationId xmlns:a16="http://schemas.microsoft.com/office/drawing/2014/main" id="{3D9C8555-3AEB-6A34-3492-61EE34899E26}"/>
              </a:ext>
            </a:extLst>
          </p:cNvPr>
          <p:cNvSpPr txBox="1">
            <a:spLocks/>
          </p:cNvSpPr>
          <p:nvPr/>
        </p:nvSpPr>
        <p:spPr>
          <a:xfrm>
            <a:off x="0" y="6217740"/>
            <a:ext cx="12192000" cy="502920"/>
          </a:xfrm>
          <a:prstGeom prst="rect">
            <a:avLst/>
          </a:prstGeom>
        </p:spPr>
        <p:txBody>
          <a:bodyPr rtlCol="0"/>
          <a:lstStyle>
            <a:defPPr rtl="0"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dirty="0">
                <a:latin typeface="+mj-lt"/>
              </a:rPr>
              <a:t>Taglia Grande</a:t>
            </a:r>
          </a:p>
        </p:txBody>
      </p:sp>
      <p:pic>
        <p:nvPicPr>
          <p:cNvPr id="7" name="Segnaposto immagine 6" descr="Immagine che contiene cane, aria aperta, persona, terreno&#10;&#10;Descrizione generata automaticamente">
            <a:extLst>
              <a:ext uri="{FF2B5EF4-FFF2-40B4-BE49-F238E27FC236}">
                <a16:creationId xmlns:a16="http://schemas.microsoft.com/office/drawing/2014/main" id="{DBCED58C-204A-3085-5ED7-EE17E92BAD4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12018" b="1201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35925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  <p:bldP spid="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9">
            <a:extLst>
              <a:ext uri="{FF2B5EF4-FFF2-40B4-BE49-F238E27FC236}">
                <a16:creationId xmlns:a16="http://schemas.microsoft.com/office/drawing/2014/main" id="{C95E17A9-94C3-43A2-AF79-D18356EA3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5432044" cy="860400"/>
          </a:xfrm>
        </p:spPr>
        <p:txBody>
          <a:bodyPr rtlCol="0"/>
          <a:lstStyle/>
          <a:p>
            <a:pPr rtl="0"/>
            <a:r>
              <a:rPr lang="it-IT" dirty="0"/>
              <a:t>Nerone</a:t>
            </a:r>
          </a:p>
        </p:txBody>
      </p:sp>
      <p:sp>
        <p:nvSpPr>
          <p:cNvPr id="11" name="Segnaposto contenuto 10">
            <a:extLst>
              <a:ext uri="{FF2B5EF4-FFF2-40B4-BE49-F238E27FC236}">
                <a16:creationId xmlns:a16="http://schemas.microsoft.com/office/drawing/2014/main" id="{BD10AD8D-8DE5-40F2-A2F2-E7567BEC34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944000"/>
            <a:ext cx="5432044" cy="4006800"/>
          </a:xfrm>
        </p:spPr>
        <p:txBody>
          <a:bodyPr rtlCol="0">
            <a:normAutofit/>
          </a:bodyPr>
          <a:lstStyle/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Maschio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Meticcio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Anno di nascita: 2022</a:t>
            </a: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Nerone è socievole con gli umani </a:t>
            </a: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e con i simili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176EB0E-E7B9-4EF9-A88F-4A2531EADA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1025" y="6153912"/>
            <a:ext cx="502920" cy="502920"/>
          </a:xfrm>
        </p:spPr>
        <p:txBody>
          <a:bodyPr rtlCol="0"/>
          <a:lstStyle/>
          <a:p>
            <a:pPr rtl="0"/>
            <a:fld id="{0D309695-DEC3-40DA-9DF5-330280C9D0E8}" type="slidenum">
              <a:rPr lang="it-IT" smtClean="0"/>
              <a:pPr rtl="0"/>
              <a:t>35</a:t>
            </a:fld>
            <a:endParaRPr lang="it-IT"/>
          </a:p>
        </p:txBody>
      </p:sp>
      <p:sp>
        <p:nvSpPr>
          <p:cNvPr id="8" name="Segnaposto piè di pagina 12">
            <a:extLst>
              <a:ext uri="{FF2B5EF4-FFF2-40B4-BE49-F238E27FC236}">
                <a16:creationId xmlns:a16="http://schemas.microsoft.com/office/drawing/2014/main" id="{3D9C8555-3AEB-6A34-3492-61EE34899E26}"/>
              </a:ext>
            </a:extLst>
          </p:cNvPr>
          <p:cNvSpPr txBox="1">
            <a:spLocks/>
          </p:cNvSpPr>
          <p:nvPr/>
        </p:nvSpPr>
        <p:spPr>
          <a:xfrm>
            <a:off x="0" y="6217740"/>
            <a:ext cx="12192000" cy="502920"/>
          </a:xfrm>
          <a:prstGeom prst="rect">
            <a:avLst/>
          </a:prstGeom>
        </p:spPr>
        <p:txBody>
          <a:bodyPr rtlCol="0"/>
          <a:lstStyle>
            <a:defPPr rtl="0"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dirty="0">
                <a:latin typeface="+mj-lt"/>
              </a:rPr>
              <a:t>Taglia Grande</a:t>
            </a:r>
          </a:p>
        </p:txBody>
      </p:sp>
      <p:pic>
        <p:nvPicPr>
          <p:cNvPr id="6" name="Segnaposto immagine 5" descr="Immagine che contiene aria aperta, terreno, recinzione, persona&#10;&#10;Descrizione generata automaticamente">
            <a:extLst>
              <a:ext uri="{FF2B5EF4-FFF2-40B4-BE49-F238E27FC236}">
                <a16:creationId xmlns:a16="http://schemas.microsoft.com/office/drawing/2014/main" id="{14D391CD-DDE5-F784-B753-3E763D2205B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12018" b="1201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4061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  <p:bldP spid="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9">
            <a:extLst>
              <a:ext uri="{FF2B5EF4-FFF2-40B4-BE49-F238E27FC236}">
                <a16:creationId xmlns:a16="http://schemas.microsoft.com/office/drawing/2014/main" id="{C95E17A9-94C3-43A2-AF79-D18356EA3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5432044" cy="860400"/>
          </a:xfrm>
        </p:spPr>
        <p:txBody>
          <a:bodyPr rtlCol="0"/>
          <a:lstStyle/>
          <a:p>
            <a:pPr rtl="0"/>
            <a:r>
              <a:rPr lang="it-IT" dirty="0" err="1"/>
              <a:t>Sisso</a:t>
            </a:r>
            <a:endParaRPr lang="it-IT" dirty="0"/>
          </a:p>
        </p:txBody>
      </p:sp>
      <p:sp>
        <p:nvSpPr>
          <p:cNvPr id="11" name="Segnaposto contenuto 10">
            <a:extLst>
              <a:ext uri="{FF2B5EF4-FFF2-40B4-BE49-F238E27FC236}">
                <a16:creationId xmlns:a16="http://schemas.microsoft.com/office/drawing/2014/main" id="{BD10AD8D-8DE5-40F2-A2F2-E7567BEC34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944000"/>
            <a:ext cx="5432044" cy="4006800"/>
          </a:xfrm>
        </p:spPr>
        <p:txBody>
          <a:bodyPr rtlCol="0">
            <a:normAutofit/>
          </a:bodyPr>
          <a:lstStyle/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Maschio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Meticcio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Anno di nascita: 2018</a:t>
            </a: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algn="ctr" rtl="0"/>
            <a:r>
              <a:rPr lang="it-IT" sz="2000" dirty="0" err="1">
                <a:solidFill>
                  <a:srgbClr val="FFFFFF"/>
                </a:solidFill>
                <a:latin typeface="+mj-lt"/>
              </a:rPr>
              <a:t>Sisso</a:t>
            </a:r>
            <a:r>
              <a:rPr lang="it-IT" sz="2000" dirty="0">
                <a:solidFill>
                  <a:srgbClr val="FFFFFF"/>
                </a:solidFill>
                <a:latin typeface="+mj-lt"/>
              </a:rPr>
              <a:t> è socievole con gli umani </a:t>
            </a: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e con i simili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176EB0E-E7B9-4EF9-A88F-4A2531EADA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1025" y="6153912"/>
            <a:ext cx="502920" cy="502920"/>
          </a:xfrm>
        </p:spPr>
        <p:txBody>
          <a:bodyPr rtlCol="0"/>
          <a:lstStyle/>
          <a:p>
            <a:pPr rtl="0"/>
            <a:fld id="{0D309695-DEC3-40DA-9DF5-330280C9D0E8}" type="slidenum">
              <a:rPr lang="it-IT" smtClean="0"/>
              <a:pPr rtl="0"/>
              <a:t>36</a:t>
            </a:fld>
            <a:endParaRPr lang="it-IT"/>
          </a:p>
        </p:txBody>
      </p:sp>
      <p:sp>
        <p:nvSpPr>
          <p:cNvPr id="8" name="Segnaposto piè di pagina 12">
            <a:extLst>
              <a:ext uri="{FF2B5EF4-FFF2-40B4-BE49-F238E27FC236}">
                <a16:creationId xmlns:a16="http://schemas.microsoft.com/office/drawing/2014/main" id="{3D9C8555-3AEB-6A34-3492-61EE34899E26}"/>
              </a:ext>
            </a:extLst>
          </p:cNvPr>
          <p:cNvSpPr txBox="1">
            <a:spLocks/>
          </p:cNvSpPr>
          <p:nvPr/>
        </p:nvSpPr>
        <p:spPr>
          <a:xfrm>
            <a:off x="0" y="6217740"/>
            <a:ext cx="12192000" cy="502920"/>
          </a:xfrm>
          <a:prstGeom prst="rect">
            <a:avLst/>
          </a:prstGeom>
        </p:spPr>
        <p:txBody>
          <a:bodyPr rtlCol="0"/>
          <a:lstStyle>
            <a:defPPr rtl="0"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dirty="0">
                <a:latin typeface="+mj-lt"/>
              </a:rPr>
              <a:t>Taglia Grande</a:t>
            </a:r>
          </a:p>
        </p:txBody>
      </p:sp>
      <p:pic>
        <p:nvPicPr>
          <p:cNvPr id="7" name="Segnaposto immagine 6" descr="Immagine che contiene mammifero, Razza di cani, animale domestico, cane&#10;&#10;Descrizione generata automaticamente">
            <a:extLst>
              <a:ext uri="{FF2B5EF4-FFF2-40B4-BE49-F238E27FC236}">
                <a16:creationId xmlns:a16="http://schemas.microsoft.com/office/drawing/2014/main" id="{92CC5BC1-33DE-E4D5-8A39-7333B653A3D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/>
          <a:srcRect l="-75" t="13" r="13810" b="-13"/>
          <a:stretch/>
        </p:blipFill>
        <p:spPr>
          <a:xfrm>
            <a:off x="6307138" y="449263"/>
            <a:ext cx="5432425" cy="5502275"/>
          </a:xfrm>
        </p:spPr>
      </p:pic>
    </p:spTree>
    <p:extLst>
      <p:ext uri="{BB962C8B-B14F-4D97-AF65-F5344CB8AC3E}">
        <p14:creationId xmlns:p14="http://schemas.microsoft.com/office/powerpoint/2010/main" val="2164986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  <p:bldP spid="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9">
            <a:extLst>
              <a:ext uri="{FF2B5EF4-FFF2-40B4-BE49-F238E27FC236}">
                <a16:creationId xmlns:a16="http://schemas.microsoft.com/office/drawing/2014/main" id="{C95E17A9-94C3-43A2-AF79-D18356EA3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5432044" cy="860400"/>
          </a:xfrm>
        </p:spPr>
        <p:txBody>
          <a:bodyPr rtlCol="0"/>
          <a:lstStyle/>
          <a:p>
            <a:pPr rtl="0"/>
            <a:r>
              <a:rPr lang="it-IT" dirty="0"/>
              <a:t>Paco</a:t>
            </a:r>
          </a:p>
        </p:txBody>
      </p:sp>
      <p:sp>
        <p:nvSpPr>
          <p:cNvPr id="11" name="Segnaposto contenuto 10">
            <a:extLst>
              <a:ext uri="{FF2B5EF4-FFF2-40B4-BE49-F238E27FC236}">
                <a16:creationId xmlns:a16="http://schemas.microsoft.com/office/drawing/2014/main" id="{BD10AD8D-8DE5-40F2-A2F2-E7567BEC34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944000"/>
            <a:ext cx="5432044" cy="4006800"/>
          </a:xfrm>
        </p:spPr>
        <p:txBody>
          <a:bodyPr rtlCol="0">
            <a:normAutofit/>
          </a:bodyPr>
          <a:lstStyle/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Maschio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Dogo argentino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Anno di nascita: 2013</a:t>
            </a: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Paco è poco socievole con gli umani </a:t>
            </a: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e con i simili. </a:t>
            </a:r>
          </a:p>
          <a:p>
            <a:pPr algn="ctr"/>
            <a:r>
              <a:rPr lang="it-IT" sz="2000" dirty="0">
                <a:solidFill>
                  <a:srgbClr val="FFFFFF"/>
                </a:solidFill>
                <a:latin typeface="+mj-lt"/>
              </a:rPr>
              <a:t>Per l’adozione si consiglia un percorso di affiancamento con un educatore.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176EB0E-E7B9-4EF9-A88F-4A2531EADA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1025" y="6153912"/>
            <a:ext cx="502920" cy="502920"/>
          </a:xfrm>
        </p:spPr>
        <p:txBody>
          <a:bodyPr rtlCol="0"/>
          <a:lstStyle/>
          <a:p>
            <a:pPr rtl="0"/>
            <a:fld id="{0D309695-DEC3-40DA-9DF5-330280C9D0E8}" type="slidenum">
              <a:rPr lang="it-IT" smtClean="0"/>
              <a:pPr rtl="0"/>
              <a:t>37</a:t>
            </a:fld>
            <a:endParaRPr lang="it-IT"/>
          </a:p>
        </p:txBody>
      </p:sp>
      <p:sp>
        <p:nvSpPr>
          <p:cNvPr id="8" name="Segnaposto piè di pagina 12">
            <a:extLst>
              <a:ext uri="{FF2B5EF4-FFF2-40B4-BE49-F238E27FC236}">
                <a16:creationId xmlns:a16="http://schemas.microsoft.com/office/drawing/2014/main" id="{3D9C8555-3AEB-6A34-3492-61EE34899E26}"/>
              </a:ext>
            </a:extLst>
          </p:cNvPr>
          <p:cNvSpPr txBox="1">
            <a:spLocks/>
          </p:cNvSpPr>
          <p:nvPr/>
        </p:nvSpPr>
        <p:spPr>
          <a:xfrm>
            <a:off x="0" y="6217740"/>
            <a:ext cx="12192000" cy="502920"/>
          </a:xfrm>
          <a:prstGeom prst="rect">
            <a:avLst/>
          </a:prstGeom>
        </p:spPr>
        <p:txBody>
          <a:bodyPr rtlCol="0"/>
          <a:lstStyle>
            <a:defPPr rtl="0"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dirty="0">
                <a:latin typeface="+mj-lt"/>
              </a:rPr>
              <a:t>Taglia Grande</a:t>
            </a:r>
          </a:p>
        </p:txBody>
      </p:sp>
      <p:pic>
        <p:nvPicPr>
          <p:cNvPr id="6" name="Segnaposto immagine 5" descr="Immagine che contiene mammifero, aria aperta, Razza di cani, albero&#10;&#10;Descrizione generata automaticamente">
            <a:extLst>
              <a:ext uri="{FF2B5EF4-FFF2-40B4-BE49-F238E27FC236}">
                <a16:creationId xmlns:a16="http://schemas.microsoft.com/office/drawing/2014/main" id="{396C836F-221F-A176-FE87-F9419EA2EA5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/>
          <a:srcRect l="3032" t="13" r="18970" b="-13"/>
          <a:stretch/>
        </p:blipFill>
        <p:spPr>
          <a:xfrm>
            <a:off x="6307138" y="449263"/>
            <a:ext cx="5432425" cy="5502275"/>
          </a:xfrm>
        </p:spPr>
      </p:pic>
    </p:spTree>
    <p:extLst>
      <p:ext uri="{BB962C8B-B14F-4D97-AF65-F5344CB8AC3E}">
        <p14:creationId xmlns:p14="http://schemas.microsoft.com/office/powerpoint/2010/main" val="719845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uiExpand="1" build="p"/>
      <p:bldP spid="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5802BA01-12A8-4F77-9864-AD50C0087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5738155"/>
            <a:ext cx="12192000" cy="502920"/>
          </a:xfrm>
        </p:spPr>
        <p:txBody>
          <a:bodyPr rtlCol="0"/>
          <a:lstStyle/>
          <a:p>
            <a:pPr algn="ctr" rtl="0"/>
            <a:r>
              <a:rPr lang="it-IT" sz="2400" dirty="0">
                <a:latin typeface="+mj-lt"/>
              </a:rPr>
              <a:t>« Sii il cambiamento che vuoi vedere nel mondo. »</a:t>
            </a:r>
          </a:p>
          <a:p>
            <a:pPr algn="ctr" rtl="0"/>
            <a:r>
              <a:rPr lang="it-IT" sz="1600" i="1" dirty="0">
                <a:latin typeface="+mj-lt"/>
              </a:rPr>
              <a:t>Mahatma Gandhi</a:t>
            </a:r>
          </a:p>
        </p:txBody>
      </p:sp>
      <p:pic>
        <p:nvPicPr>
          <p:cNvPr id="5" name="Segnaposto immagine 4" descr="Immagine che contiene mammifero, cane, erba, Razza di cani&#10;&#10;Descrizione generata automaticamente">
            <a:extLst>
              <a:ext uri="{FF2B5EF4-FFF2-40B4-BE49-F238E27FC236}">
                <a16:creationId xmlns:a16="http://schemas.microsoft.com/office/drawing/2014/main" id="{388117DA-5D46-1A5C-D564-7204FE0A610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t="18593" b="7909"/>
          <a:stretch/>
        </p:blipFill>
        <p:spPr>
          <a:xfrm>
            <a:off x="1795549" y="984092"/>
            <a:ext cx="8063345" cy="3935080"/>
          </a:xfrm>
        </p:spPr>
      </p:pic>
    </p:spTree>
    <p:extLst>
      <p:ext uri="{BB962C8B-B14F-4D97-AF65-F5344CB8AC3E}">
        <p14:creationId xmlns:p14="http://schemas.microsoft.com/office/powerpoint/2010/main" val="1439886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9">
            <a:extLst>
              <a:ext uri="{FF2B5EF4-FFF2-40B4-BE49-F238E27FC236}">
                <a16:creationId xmlns:a16="http://schemas.microsoft.com/office/drawing/2014/main" id="{C95E17A9-94C3-43A2-AF79-D18356EA3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5432044" cy="860400"/>
          </a:xfrm>
        </p:spPr>
        <p:txBody>
          <a:bodyPr rtlCol="0"/>
          <a:lstStyle/>
          <a:p>
            <a:pPr rtl="0"/>
            <a:r>
              <a:rPr lang="it-IT" dirty="0"/>
              <a:t>Gaetana</a:t>
            </a:r>
          </a:p>
        </p:txBody>
      </p:sp>
      <p:sp>
        <p:nvSpPr>
          <p:cNvPr id="11" name="Segnaposto contenuto 10">
            <a:extLst>
              <a:ext uri="{FF2B5EF4-FFF2-40B4-BE49-F238E27FC236}">
                <a16:creationId xmlns:a16="http://schemas.microsoft.com/office/drawing/2014/main" id="{BD10AD8D-8DE5-40F2-A2F2-E7567BEC34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944000"/>
            <a:ext cx="5432044" cy="4006800"/>
          </a:xfrm>
        </p:spPr>
        <p:txBody>
          <a:bodyPr rtlCol="0">
            <a:normAutofit/>
          </a:bodyPr>
          <a:lstStyle/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Femmina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Meticcia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Anno di nascita: 2020</a:t>
            </a: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Gaetana è timida con gli umani, </a:t>
            </a: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socievole con i simili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176EB0E-E7B9-4EF9-A88F-4A2531EADA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1025" y="6153912"/>
            <a:ext cx="502920" cy="502920"/>
          </a:xfrm>
        </p:spPr>
        <p:txBody>
          <a:bodyPr rtlCol="0"/>
          <a:lstStyle/>
          <a:p>
            <a:pPr rtl="0"/>
            <a:fld id="{0D309695-DEC3-40DA-9DF5-330280C9D0E8}" type="slidenum">
              <a:rPr lang="it-IT" smtClean="0"/>
              <a:pPr rtl="0"/>
              <a:t>4</a:t>
            </a:fld>
            <a:endParaRPr lang="it-IT"/>
          </a:p>
        </p:txBody>
      </p:sp>
      <p:pic>
        <p:nvPicPr>
          <p:cNvPr id="8" name="Segnaposto immagine 7" descr="Immagine che contiene Razza di cani, cane, animale domestico, persona&#10;&#10;Descrizione generata automaticamente">
            <a:extLst>
              <a:ext uri="{FF2B5EF4-FFF2-40B4-BE49-F238E27FC236}">
                <a16:creationId xmlns:a16="http://schemas.microsoft.com/office/drawing/2014/main" id="{F99F0D76-82B3-ED56-4979-99F1AD9157B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20817" b="20817"/>
          <a:stretch>
            <a:fillRect/>
          </a:stretch>
        </p:blipFill>
        <p:spPr/>
      </p:pic>
      <p:sp>
        <p:nvSpPr>
          <p:cNvPr id="9" name="Segnaposto piè di pagina 12">
            <a:extLst>
              <a:ext uri="{FF2B5EF4-FFF2-40B4-BE49-F238E27FC236}">
                <a16:creationId xmlns:a16="http://schemas.microsoft.com/office/drawing/2014/main" id="{75EE0054-2745-FAAD-5F7E-A6EEB4E2FB35}"/>
              </a:ext>
            </a:extLst>
          </p:cNvPr>
          <p:cNvSpPr txBox="1">
            <a:spLocks/>
          </p:cNvSpPr>
          <p:nvPr/>
        </p:nvSpPr>
        <p:spPr>
          <a:xfrm>
            <a:off x="0" y="6153912"/>
            <a:ext cx="12192000" cy="502920"/>
          </a:xfrm>
          <a:prstGeom prst="rect">
            <a:avLst/>
          </a:prstGeom>
        </p:spPr>
        <p:txBody>
          <a:bodyPr rtlCol="0"/>
          <a:lstStyle>
            <a:defPPr rtl="0"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dirty="0">
                <a:latin typeface="+mj-lt"/>
              </a:rPr>
              <a:t>Taglia Piccola</a:t>
            </a:r>
          </a:p>
        </p:txBody>
      </p:sp>
    </p:spTree>
    <p:extLst>
      <p:ext uri="{BB962C8B-B14F-4D97-AF65-F5344CB8AC3E}">
        <p14:creationId xmlns:p14="http://schemas.microsoft.com/office/powerpoint/2010/main" val="1986218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9">
            <a:extLst>
              <a:ext uri="{FF2B5EF4-FFF2-40B4-BE49-F238E27FC236}">
                <a16:creationId xmlns:a16="http://schemas.microsoft.com/office/drawing/2014/main" id="{C95E17A9-94C3-43A2-AF79-D18356EA3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5432044" cy="860400"/>
          </a:xfrm>
        </p:spPr>
        <p:txBody>
          <a:bodyPr rtlCol="0" anchor="b">
            <a:normAutofit/>
          </a:bodyPr>
          <a:lstStyle/>
          <a:p>
            <a:pPr rtl="0"/>
            <a:r>
              <a:rPr lang="it-IT" dirty="0"/>
              <a:t>Orfeo</a:t>
            </a:r>
          </a:p>
        </p:txBody>
      </p:sp>
      <p:sp>
        <p:nvSpPr>
          <p:cNvPr id="11" name="Segnaposto contenuto 10">
            <a:extLst>
              <a:ext uri="{FF2B5EF4-FFF2-40B4-BE49-F238E27FC236}">
                <a16:creationId xmlns:a16="http://schemas.microsoft.com/office/drawing/2014/main" id="{BD10AD8D-8DE5-40F2-A2F2-E7567BEC34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944000"/>
            <a:ext cx="5432044" cy="4006800"/>
          </a:xfrm>
        </p:spPr>
        <p:txBody>
          <a:bodyPr rtlCol="0">
            <a:normAutofit/>
          </a:bodyPr>
          <a:lstStyle/>
          <a:p>
            <a:r>
              <a:rPr lang="it-IT" sz="2000" dirty="0">
                <a:solidFill>
                  <a:srgbClr val="FFFFFF"/>
                </a:solidFill>
                <a:latin typeface="+mj-lt"/>
              </a:rPr>
              <a:t>Maschio</a:t>
            </a:r>
          </a:p>
          <a:p>
            <a:r>
              <a:rPr lang="it-IT" sz="2000" dirty="0">
                <a:solidFill>
                  <a:srgbClr val="FFFFFF"/>
                </a:solidFill>
                <a:latin typeface="+mj-lt"/>
              </a:rPr>
              <a:t>Meticcio</a:t>
            </a:r>
          </a:p>
          <a:p>
            <a:r>
              <a:rPr lang="it-IT" sz="2000" dirty="0">
                <a:solidFill>
                  <a:srgbClr val="FFFFFF"/>
                </a:solidFill>
                <a:latin typeface="+mj-lt"/>
              </a:rPr>
              <a:t>Anno di nascita: 2022</a:t>
            </a:r>
          </a:p>
          <a:p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algn="ctr"/>
            <a:r>
              <a:rPr lang="it-IT" sz="2000" dirty="0">
                <a:solidFill>
                  <a:srgbClr val="FFFFFF"/>
                </a:solidFill>
                <a:latin typeface="+mj-lt"/>
              </a:rPr>
              <a:t>Orfeo è socievole con gli umani </a:t>
            </a:r>
          </a:p>
          <a:p>
            <a:pPr algn="ctr"/>
            <a:r>
              <a:rPr lang="it-IT" sz="2000" dirty="0">
                <a:solidFill>
                  <a:srgbClr val="FFFFFF"/>
                </a:solidFill>
                <a:latin typeface="+mj-lt"/>
              </a:rPr>
              <a:t>e con i simili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176EB0E-E7B9-4EF9-A88F-4A2531EADA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1025" y="6153912"/>
            <a:ext cx="502920" cy="502920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fld id="{0D309695-DEC3-40DA-9DF5-330280C9D0E8}" type="slidenum">
              <a:rPr lang="it-IT" smtClean="0"/>
              <a:pPr rtl="0">
                <a:spcAft>
                  <a:spcPts val="600"/>
                </a:spcAft>
              </a:pPr>
              <a:t>5</a:t>
            </a:fld>
            <a:endParaRPr lang="it-IT"/>
          </a:p>
        </p:txBody>
      </p:sp>
      <p:pic>
        <p:nvPicPr>
          <p:cNvPr id="8" name="Segnaposto immagine 7" descr="Immagine che contiene Razza di cani, animale domestico, persona, cane&#10;&#10;Descrizione generata automaticamente">
            <a:extLst>
              <a:ext uri="{FF2B5EF4-FFF2-40B4-BE49-F238E27FC236}">
                <a16:creationId xmlns:a16="http://schemas.microsoft.com/office/drawing/2014/main" id="{EB092BE1-05BC-1A7C-B6E5-ADA20453AD6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/>
          <a:srcRect l="2357" t="-306" r="-657" b="35150"/>
          <a:stretch/>
        </p:blipFill>
        <p:spPr>
          <a:xfrm>
            <a:off x="6311902" y="651639"/>
            <a:ext cx="5339751" cy="5502273"/>
          </a:xfrm>
        </p:spPr>
      </p:pic>
      <p:sp>
        <p:nvSpPr>
          <p:cNvPr id="9" name="Segnaposto piè di pagina 12">
            <a:extLst>
              <a:ext uri="{FF2B5EF4-FFF2-40B4-BE49-F238E27FC236}">
                <a16:creationId xmlns:a16="http://schemas.microsoft.com/office/drawing/2014/main" id="{D0AE5E91-124C-0EE4-5C9A-5AF1901B101F}"/>
              </a:ext>
            </a:extLst>
          </p:cNvPr>
          <p:cNvSpPr txBox="1">
            <a:spLocks/>
          </p:cNvSpPr>
          <p:nvPr/>
        </p:nvSpPr>
        <p:spPr>
          <a:xfrm>
            <a:off x="0" y="6153912"/>
            <a:ext cx="12192000" cy="502920"/>
          </a:xfrm>
          <a:prstGeom prst="rect">
            <a:avLst/>
          </a:prstGeom>
        </p:spPr>
        <p:txBody>
          <a:bodyPr rtlCol="0"/>
          <a:lstStyle>
            <a:defPPr rtl="0"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dirty="0">
                <a:latin typeface="+mj-lt"/>
              </a:rPr>
              <a:t>Taglia Piccola</a:t>
            </a:r>
          </a:p>
        </p:txBody>
      </p:sp>
    </p:spTree>
    <p:extLst>
      <p:ext uri="{BB962C8B-B14F-4D97-AF65-F5344CB8AC3E}">
        <p14:creationId xmlns:p14="http://schemas.microsoft.com/office/powerpoint/2010/main" val="684518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9">
            <a:extLst>
              <a:ext uri="{FF2B5EF4-FFF2-40B4-BE49-F238E27FC236}">
                <a16:creationId xmlns:a16="http://schemas.microsoft.com/office/drawing/2014/main" id="{C95E17A9-94C3-43A2-AF79-D18356EA3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5432044" cy="860400"/>
          </a:xfrm>
        </p:spPr>
        <p:txBody>
          <a:bodyPr rtlCol="0" anchor="b">
            <a:normAutofit/>
          </a:bodyPr>
          <a:lstStyle/>
          <a:p>
            <a:pPr rtl="0"/>
            <a:r>
              <a:rPr lang="it-IT" dirty="0"/>
              <a:t>Clady</a:t>
            </a:r>
          </a:p>
        </p:txBody>
      </p:sp>
      <p:sp>
        <p:nvSpPr>
          <p:cNvPr id="11" name="Segnaposto contenuto 10">
            <a:extLst>
              <a:ext uri="{FF2B5EF4-FFF2-40B4-BE49-F238E27FC236}">
                <a16:creationId xmlns:a16="http://schemas.microsoft.com/office/drawing/2014/main" id="{BD10AD8D-8DE5-40F2-A2F2-E7567BEC34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944000"/>
            <a:ext cx="5432044" cy="4006800"/>
          </a:xfrm>
        </p:spPr>
        <p:txBody>
          <a:bodyPr rtlCol="0">
            <a:normAutofit/>
          </a:bodyPr>
          <a:lstStyle/>
          <a:p>
            <a:r>
              <a:rPr lang="it-IT" sz="2000" dirty="0">
                <a:solidFill>
                  <a:srgbClr val="FFFFFF"/>
                </a:solidFill>
                <a:latin typeface="+mj-lt"/>
              </a:rPr>
              <a:t>Maschio</a:t>
            </a:r>
          </a:p>
          <a:p>
            <a:r>
              <a:rPr lang="it-IT" sz="2000" dirty="0">
                <a:solidFill>
                  <a:srgbClr val="FFFFFF"/>
                </a:solidFill>
                <a:latin typeface="+mj-lt"/>
              </a:rPr>
              <a:t>Meticcio</a:t>
            </a:r>
          </a:p>
          <a:p>
            <a:r>
              <a:rPr lang="it-IT" sz="2000" dirty="0">
                <a:solidFill>
                  <a:srgbClr val="FFFFFF"/>
                </a:solidFill>
                <a:latin typeface="+mj-lt"/>
              </a:rPr>
              <a:t>Anno di nascita: 2019</a:t>
            </a:r>
          </a:p>
          <a:p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algn="ctr"/>
            <a:r>
              <a:rPr lang="it-IT" sz="2000" dirty="0">
                <a:solidFill>
                  <a:srgbClr val="FFFFFF"/>
                </a:solidFill>
                <a:latin typeface="+mj-lt"/>
              </a:rPr>
              <a:t>Clady è socievole con gli umani </a:t>
            </a:r>
          </a:p>
          <a:p>
            <a:pPr algn="ctr"/>
            <a:r>
              <a:rPr lang="it-IT" sz="2000" dirty="0">
                <a:solidFill>
                  <a:srgbClr val="FFFFFF"/>
                </a:solidFill>
                <a:latin typeface="+mj-lt"/>
              </a:rPr>
              <a:t>e con i simili</a:t>
            </a:r>
          </a:p>
        </p:txBody>
      </p:sp>
      <p:pic>
        <p:nvPicPr>
          <p:cNvPr id="15" name="Segnaposto immagine 14" descr="Immagine che contiene Razza di cani, mammifero, animale domestico, cane&#10;&#10;Descrizione generata automaticamente">
            <a:extLst>
              <a:ext uri="{FF2B5EF4-FFF2-40B4-BE49-F238E27FC236}">
                <a16:creationId xmlns:a16="http://schemas.microsoft.com/office/drawing/2014/main" id="{06EA32CE-E7B4-2B61-83DE-80CAAF16F34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4214" r="14335" b="3"/>
          <a:stretch/>
        </p:blipFill>
        <p:spPr>
          <a:xfrm>
            <a:off x="6307138" y="449263"/>
            <a:ext cx="5432425" cy="5502275"/>
          </a:xfrm>
          <a:noFill/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176EB0E-E7B9-4EF9-A88F-4A2531EADA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1025" y="6153912"/>
            <a:ext cx="502920" cy="502920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fld id="{0D309695-DEC3-40DA-9DF5-330280C9D0E8}" type="slidenum">
              <a:rPr lang="it-IT" smtClean="0"/>
              <a:pPr rtl="0">
                <a:spcAft>
                  <a:spcPts val="600"/>
                </a:spcAft>
              </a:pPr>
              <a:t>6</a:t>
            </a:fld>
            <a:endParaRPr lang="it-IT"/>
          </a:p>
        </p:txBody>
      </p:sp>
      <p:sp>
        <p:nvSpPr>
          <p:cNvPr id="16" name="Segnaposto piè di pagina 12">
            <a:extLst>
              <a:ext uri="{FF2B5EF4-FFF2-40B4-BE49-F238E27FC236}">
                <a16:creationId xmlns:a16="http://schemas.microsoft.com/office/drawing/2014/main" id="{06707ACD-93CC-807F-5076-B95A349410A2}"/>
              </a:ext>
            </a:extLst>
          </p:cNvPr>
          <p:cNvSpPr txBox="1">
            <a:spLocks/>
          </p:cNvSpPr>
          <p:nvPr/>
        </p:nvSpPr>
        <p:spPr>
          <a:xfrm>
            <a:off x="0" y="6153912"/>
            <a:ext cx="12192000" cy="502920"/>
          </a:xfrm>
          <a:prstGeom prst="rect">
            <a:avLst/>
          </a:prstGeom>
        </p:spPr>
        <p:txBody>
          <a:bodyPr rtlCol="0"/>
          <a:lstStyle>
            <a:defPPr rtl="0"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dirty="0">
                <a:latin typeface="+mj-lt"/>
              </a:rPr>
              <a:t>Taglia Piccola</a:t>
            </a:r>
          </a:p>
        </p:txBody>
      </p:sp>
    </p:spTree>
    <p:extLst>
      <p:ext uri="{BB962C8B-B14F-4D97-AF65-F5344CB8AC3E}">
        <p14:creationId xmlns:p14="http://schemas.microsoft.com/office/powerpoint/2010/main" val="2533902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9">
            <a:extLst>
              <a:ext uri="{FF2B5EF4-FFF2-40B4-BE49-F238E27FC236}">
                <a16:creationId xmlns:a16="http://schemas.microsoft.com/office/drawing/2014/main" id="{C95E17A9-94C3-43A2-AF79-D18356EA3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5432044" cy="860400"/>
          </a:xfrm>
        </p:spPr>
        <p:txBody>
          <a:bodyPr rtlCol="0"/>
          <a:lstStyle/>
          <a:p>
            <a:pPr rtl="0"/>
            <a:r>
              <a:rPr lang="it-IT" dirty="0"/>
              <a:t>Alfredino</a:t>
            </a:r>
          </a:p>
        </p:txBody>
      </p:sp>
      <p:sp>
        <p:nvSpPr>
          <p:cNvPr id="11" name="Segnaposto contenuto 10">
            <a:extLst>
              <a:ext uri="{FF2B5EF4-FFF2-40B4-BE49-F238E27FC236}">
                <a16:creationId xmlns:a16="http://schemas.microsoft.com/office/drawing/2014/main" id="{BD10AD8D-8DE5-40F2-A2F2-E7567BEC34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944738"/>
            <a:ext cx="5432044" cy="4006800"/>
          </a:xfrm>
        </p:spPr>
        <p:txBody>
          <a:bodyPr rtlCol="0">
            <a:normAutofit/>
          </a:bodyPr>
          <a:lstStyle/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Maschio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Meticcio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Anno di nascita: 2022</a:t>
            </a: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Alfredino è molto socievole con gli umani </a:t>
            </a: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e con i simili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176EB0E-E7B9-4EF9-A88F-4A2531EADA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1025" y="6153912"/>
            <a:ext cx="502920" cy="502920"/>
          </a:xfrm>
        </p:spPr>
        <p:txBody>
          <a:bodyPr rtlCol="0"/>
          <a:lstStyle/>
          <a:p>
            <a:pPr rtl="0"/>
            <a:fld id="{0D309695-DEC3-40DA-9DF5-330280C9D0E8}" type="slidenum">
              <a:rPr lang="it-IT" smtClean="0"/>
              <a:pPr rtl="0"/>
              <a:t>7</a:t>
            </a:fld>
            <a:endParaRPr lang="it-IT"/>
          </a:p>
        </p:txBody>
      </p:sp>
      <p:pic>
        <p:nvPicPr>
          <p:cNvPr id="6" name="Segnaposto immagine 5" descr="Immagine che contiene Razza di cani, animale domestico, mammifero, cane&#10;&#10;Descrizione generata automaticamente">
            <a:extLst>
              <a:ext uri="{FF2B5EF4-FFF2-40B4-BE49-F238E27FC236}">
                <a16:creationId xmlns:a16="http://schemas.microsoft.com/office/drawing/2014/main" id="{16490FD5-7072-EF24-111F-8A407ACA08D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19076" b="19076"/>
          <a:stretch>
            <a:fillRect/>
          </a:stretch>
        </p:blipFill>
        <p:spPr/>
      </p:pic>
      <p:sp>
        <p:nvSpPr>
          <p:cNvPr id="7" name="Segnaposto piè di pagina 12">
            <a:extLst>
              <a:ext uri="{FF2B5EF4-FFF2-40B4-BE49-F238E27FC236}">
                <a16:creationId xmlns:a16="http://schemas.microsoft.com/office/drawing/2014/main" id="{1A4026A0-F6A4-A735-853C-629F6CE10FB7}"/>
              </a:ext>
            </a:extLst>
          </p:cNvPr>
          <p:cNvSpPr txBox="1">
            <a:spLocks/>
          </p:cNvSpPr>
          <p:nvPr/>
        </p:nvSpPr>
        <p:spPr>
          <a:xfrm>
            <a:off x="0" y="6153912"/>
            <a:ext cx="12192000" cy="502920"/>
          </a:xfrm>
          <a:prstGeom prst="rect">
            <a:avLst/>
          </a:prstGeom>
        </p:spPr>
        <p:txBody>
          <a:bodyPr rtlCol="0"/>
          <a:lstStyle>
            <a:defPPr rtl="0"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dirty="0">
                <a:latin typeface="+mj-lt"/>
              </a:rPr>
              <a:t>Taglia Piccola/Media</a:t>
            </a:r>
          </a:p>
        </p:txBody>
      </p:sp>
    </p:spTree>
    <p:extLst>
      <p:ext uri="{BB962C8B-B14F-4D97-AF65-F5344CB8AC3E}">
        <p14:creationId xmlns:p14="http://schemas.microsoft.com/office/powerpoint/2010/main" val="2507076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79666E1A-379D-296C-2698-D450A0D875CE}"/>
              </a:ext>
            </a:extLst>
          </p:cNvPr>
          <p:cNvSpPr/>
          <p:nvPr/>
        </p:nvSpPr>
        <p:spPr>
          <a:xfrm>
            <a:off x="6192982" y="3840480"/>
            <a:ext cx="5672605" cy="598516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4A21F7C9-5828-4AED-834A-87AEA22815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6858000"/>
          </a:xfrm>
        </p:spPr>
        <p:txBody>
          <a:bodyPr rtlCol="0" anchor="t">
            <a:normAutofit/>
          </a:bodyPr>
          <a:lstStyle/>
          <a:p>
            <a:pPr algn="ctr" rtl="0"/>
            <a:br>
              <a:rPr lang="it-IT" dirty="0"/>
            </a:br>
            <a:br>
              <a:rPr lang="it-IT" dirty="0"/>
            </a:br>
            <a:br>
              <a:rPr lang="it-IT" dirty="0"/>
            </a:br>
            <a:r>
              <a:rPr lang="it-IT" sz="7200" dirty="0"/>
              <a:t>Taglia</a:t>
            </a:r>
            <a:br>
              <a:rPr lang="it-IT" sz="7200" dirty="0"/>
            </a:br>
            <a:r>
              <a:rPr lang="it-IT" sz="7200" dirty="0"/>
              <a:t>Media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35317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9">
            <a:extLst>
              <a:ext uri="{FF2B5EF4-FFF2-40B4-BE49-F238E27FC236}">
                <a16:creationId xmlns:a16="http://schemas.microsoft.com/office/drawing/2014/main" id="{C95E17A9-94C3-43A2-AF79-D18356EA3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5432044" cy="860400"/>
          </a:xfrm>
        </p:spPr>
        <p:txBody>
          <a:bodyPr rtlCol="0"/>
          <a:lstStyle/>
          <a:p>
            <a:pPr rtl="0"/>
            <a:r>
              <a:rPr lang="it-IT" dirty="0"/>
              <a:t>Rossetta</a:t>
            </a:r>
          </a:p>
        </p:txBody>
      </p:sp>
      <p:sp>
        <p:nvSpPr>
          <p:cNvPr id="11" name="Segnaposto contenuto 10">
            <a:extLst>
              <a:ext uri="{FF2B5EF4-FFF2-40B4-BE49-F238E27FC236}">
                <a16:creationId xmlns:a16="http://schemas.microsoft.com/office/drawing/2014/main" id="{BD10AD8D-8DE5-40F2-A2F2-E7567BEC34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944000"/>
            <a:ext cx="5432044" cy="4006800"/>
          </a:xfrm>
        </p:spPr>
        <p:txBody>
          <a:bodyPr rtlCol="0">
            <a:normAutofit/>
          </a:bodyPr>
          <a:lstStyle/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Femmina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Meticcia</a:t>
            </a:r>
          </a:p>
          <a:p>
            <a:pPr rtl="0"/>
            <a:r>
              <a:rPr lang="it-IT" sz="2000" dirty="0">
                <a:solidFill>
                  <a:srgbClr val="FFFFFF"/>
                </a:solidFill>
                <a:latin typeface="+mj-lt"/>
              </a:rPr>
              <a:t>Anno di nascita: 2017</a:t>
            </a: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rtl="0"/>
            <a:endParaRPr lang="it-IT" sz="2000" dirty="0">
              <a:solidFill>
                <a:srgbClr val="FFFFFF"/>
              </a:solidFill>
              <a:latin typeface="+mj-lt"/>
            </a:endParaRP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Rossetta è molto socievole con gli umani</a:t>
            </a:r>
          </a:p>
          <a:p>
            <a:pPr algn="ctr" rtl="0"/>
            <a:r>
              <a:rPr lang="it-IT" sz="2000" dirty="0">
                <a:solidFill>
                  <a:srgbClr val="FFFFFF"/>
                </a:solidFill>
                <a:latin typeface="+mj-lt"/>
              </a:rPr>
              <a:t>e con i simili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176EB0E-E7B9-4EF9-A88F-4A2531EADA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1025" y="6153912"/>
            <a:ext cx="502920" cy="502920"/>
          </a:xfrm>
        </p:spPr>
        <p:txBody>
          <a:bodyPr rtlCol="0"/>
          <a:lstStyle/>
          <a:p>
            <a:pPr rtl="0"/>
            <a:fld id="{0D309695-DEC3-40DA-9DF5-330280C9D0E8}" type="slidenum">
              <a:rPr lang="it-IT" smtClean="0"/>
              <a:pPr rtl="0"/>
              <a:t>9</a:t>
            </a:fld>
            <a:endParaRPr lang="it-IT"/>
          </a:p>
        </p:txBody>
      </p:sp>
      <p:pic>
        <p:nvPicPr>
          <p:cNvPr id="6" name="Segnaposto immagine 5" descr="Immagine che contiene mammifero, Razza di cani, terreno, cane&#10;&#10;Descrizione generata automaticamente">
            <a:extLst>
              <a:ext uri="{FF2B5EF4-FFF2-40B4-BE49-F238E27FC236}">
                <a16:creationId xmlns:a16="http://schemas.microsoft.com/office/drawing/2014/main" id="{5F9DFB2C-8547-A233-F7C2-30D25332A10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3537" r="3537"/>
          <a:stretch>
            <a:fillRect/>
          </a:stretch>
        </p:blipFill>
        <p:spPr/>
      </p:pic>
      <p:sp>
        <p:nvSpPr>
          <p:cNvPr id="7" name="Segnaposto piè di pagina 12">
            <a:extLst>
              <a:ext uri="{FF2B5EF4-FFF2-40B4-BE49-F238E27FC236}">
                <a16:creationId xmlns:a16="http://schemas.microsoft.com/office/drawing/2014/main" id="{B061CD63-8CB2-0476-630E-477681EB413E}"/>
              </a:ext>
            </a:extLst>
          </p:cNvPr>
          <p:cNvSpPr txBox="1">
            <a:spLocks/>
          </p:cNvSpPr>
          <p:nvPr/>
        </p:nvSpPr>
        <p:spPr>
          <a:xfrm>
            <a:off x="0" y="6153912"/>
            <a:ext cx="12192000" cy="502920"/>
          </a:xfrm>
          <a:prstGeom prst="rect">
            <a:avLst/>
          </a:prstGeom>
        </p:spPr>
        <p:txBody>
          <a:bodyPr rtlCol="0"/>
          <a:lstStyle>
            <a:defPPr rtl="0"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dirty="0">
                <a:latin typeface="+mj-lt"/>
              </a:rPr>
              <a:t>Taglia Media</a:t>
            </a:r>
          </a:p>
        </p:txBody>
      </p:sp>
    </p:spTree>
    <p:extLst>
      <p:ext uri="{BB962C8B-B14F-4D97-AF65-F5344CB8AC3E}">
        <p14:creationId xmlns:p14="http://schemas.microsoft.com/office/powerpoint/2010/main" val="2065999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  <p:bldP spid="7" grpId="0"/>
    </p:bldLst>
  </p:timing>
</p:sld>
</file>

<file path=ppt/theme/theme1.xml><?xml version="1.0" encoding="utf-8"?>
<a:theme xmlns:a="http://schemas.openxmlformats.org/drawingml/2006/main" name="ThinLineVTI">
  <a:themeElements>
    <a:clrScheme name="ThinLines Color Scheme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BAC8"/>
      </a:accent1>
      <a:accent2>
        <a:srgbClr val="794DFF"/>
      </a:accent2>
      <a:accent3>
        <a:srgbClr val="00D17D"/>
      </a:accent3>
      <a:accent4>
        <a:srgbClr val="404040"/>
      </a:accent4>
      <a:accent5>
        <a:srgbClr val="FE5D21"/>
      </a:accent5>
      <a:accent6>
        <a:srgbClr val="B3B3B3"/>
      </a:accent6>
      <a:hlink>
        <a:srgbClr val="3E8FF1"/>
      </a:hlink>
      <a:folHlink>
        <a:srgbClr val="939393"/>
      </a:folHlink>
    </a:clrScheme>
    <a:fontScheme name="Custom 3">
      <a:majorFont>
        <a:latin typeface="Sagona Book"/>
        <a:ea typeface=""/>
        <a:cs typeface=""/>
      </a:majorFont>
      <a:minorFont>
        <a:latin typeface="Univers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51756693_TF11909277_Win32.potx" id="{ACC2ED23-6A96-4BF4-9031-ABF8A363C71A}" vid="{53D69478-A779-400D-9944-D228F56FBE83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_ip_UnifiedCompliancePolicyProperties xmlns="http://schemas.microsoft.com/sharepoint/v3" xsi:nil="true"/>
    <lcf76f155ced4ddcb4097134ff3c332f xmlns="71af3243-3dd4-4a8d-8c0d-dd76da1f02a5">
      <Terms xmlns="http://schemas.microsoft.com/office/infopath/2007/PartnerControls"/>
    </lcf76f155ced4ddcb4097134ff3c332f>
    <TaxCatchAll xmlns="230e9df3-be65-4c73-a93b-d1236ebd677e"/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8" ma:contentTypeDescription="Create a new document." ma:contentTypeScope="" ma:versionID="22a266b9fa9a230c5a512669d8b298c3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eddc33fff6b14141ee5c74a0d29ea6a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lcf76f155ced4ddcb4097134ff3c332f" ma:index="24" nillable="true" ma:taxonomy="true" ma:internalName="lcf76f155ced4ddcb4097134ff3c332f" ma:taxonomyFieldName="MediaServiceAITags" ma:displayName="Image Tags" ma:readOnly="false" ma:fieldId="{5cf76f15-5ced-4ddc-b409-7134ff3c332f}" ma:taxonomyMulti="true" ma:sspId="e385fb40-52d4-4fae-9c5b-3e8ff8a5878e" ma:termSetId="09814cd3-568e-4e90-9814-8d621ff8fb84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5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81971ED-0722-4CF3-9522-6E6843A2D88D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2.xml><?xml version="1.0" encoding="utf-8"?>
<ds:datastoreItem xmlns:ds="http://schemas.openxmlformats.org/officeDocument/2006/customXml" ds:itemID="{91E06989-8323-4451-A21F-821A6C2478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AB27884-F043-4BF1-A4FB-D6C1216AE526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Schema riga sottile</Template>
  <TotalTime>318</TotalTime>
  <Words>883</Words>
  <Application>Microsoft Office PowerPoint</Application>
  <PresentationFormat>Widescreen</PresentationFormat>
  <Paragraphs>374</Paragraphs>
  <Slides>38</Slides>
  <Notes>38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38</vt:i4>
      </vt:variant>
    </vt:vector>
  </HeadingPairs>
  <TitlesOfParts>
    <vt:vector size="44" baseType="lpstr">
      <vt:lpstr>Arial</vt:lpstr>
      <vt:lpstr>Calibri</vt:lpstr>
      <vt:lpstr>Calibri Light</vt:lpstr>
      <vt:lpstr>Sagona Book</vt:lpstr>
      <vt:lpstr>Univers</vt:lpstr>
      <vt:lpstr>ThinLineVTI</vt:lpstr>
      <vt:lpstr>I nostri ospiti  nel canile convenzionato  «Camilla Residence»</vt:lpstr>
      <vt:lpstr>Se adotterai un cane dal nostro canile:</vt:lpstr>
      <vt:lpstr>   Taglia Piccola</vt:lpstr>
      <vt:lpstr>Gaetana</vt:lpstr>
      <vt:lpstr>Orfeo</vt:lpstr>
      <vt:lpstr>Clady</vt:lpstr>
      <vt:lpstr>Alfredino</vt:lpstr>
      <vt:lpstr>   Taglia Media</vt:lpstr>
      <vt:lpstr>Rossetta</vt:lpstr>
      <vt:lpstr>Spina</vt:lpstr>
      <vt:lpstr>Rocco</vt:lpstr>
      <vt:lpstr>Artù</vt:lpstr>
      <vt:lpstr>Artù 2</vt:lpstr>
      <vt:lpstr>Lupo</vt:lpstr>
      <vt:lpstr>Danna</vt:lpstr>
      <vt:lpstr>Lilla</vt:lpstr>
      <vt:lpstr>Rino</vt:lpstr>
      <vt:lpstr>Eva</vt:lpstr>
      <vt:lpstr>Mafalda</vt:lpstr>
      <vt:lpstr>Teresa</vt:lpstr>
      <vt:lpstr>Fulvia</vt:lpstr>
      <vt:lpstr>Napoleone</vt:lpstr>
      <vt:lpstr>   Taglia Grande</vt:lpstr>
      <vt:lpstr>Osvaldo</vt:lpstr>
      <vt:lpstr>Marco</vt:lpstr>
      <vt:lpstr>Branco</vt:lpstr>
      <vt:lpstr>Francesco</vt:lpstr>
      <vt:lpstr>Chicco</vt:lpstr>
      <vt:lpstr>Luna e Leila</vt:lpstr>
      <vt:lpstr>Lupo 2</vt:lpstr>
      <vt:lpstr>Moana</vt:lpstr>
      <vt:lpstr>Morgia</vt:lpstr>
      <vt:lpstr>Nerina</vt:lpstr>
      <vt:lpstr>Nerona</vt:lpstr>
      <vt:lpstr>Nerone</vt:lpstr>
      <vt:lpstr>Sisso</vt:lpstr>
      <vt:lpstr>Paco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Giorgia Tamburini</dc:creator>
  <cp:lastModifiedBy>Giorgia Tamburini</cp:lastModifiedBy>
  <cp:revision>15</cp:revision>
  <dcterms:created xsi:type="dcterms:W3CDTF">2024-09-17T15:05:18Z</dcterms:created>
  <dcterms:modified xsi:type="dcterms:W3CDTF">2024-09-18T11:40:33Z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